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0" r:id="rId2"/>
    <p:sldMasterId id="2147483884" r:id="rId3"/>
  </p:sldMasterIdLst>
  <p:notesMasterIdLst>
    <p:notesMasterId r:id="rId15"/>
  </p:notesMasterIdLst>
  <p:handoutMasterIdLst>
    <p:handoutMasterId r:id="rId16"/>
  </p:handoutMasterIdLst>
  <p:sldIdLst>
    <p:sldId id="401" r:id="rId4"/>
    <p:sldId id="402" r:id="rId5"/>
    <p:sldId id="403" r:id="rId6"/>
    <p:sldId id="406" r:id="rId7"/>
    <p:sldId id="405" r:id="rId8"/>
    <p:sldId id="398" r:id="rId9"/>
    <p:sldId id="378" r:id="rId10"/>
    <p:sldId id="397" r:id="rId11"/>
    <p:sldId id="396" r:id="rId12"/>
    <p:sldId id="395" r:id="rId13"/>
    <p:sldId id="404" r:id="rId14"/>
  </p:sldIdLst>
  <p:sldSz cx="9144000" cy="6858000" type="screen4x3"/>
  <p:notesSz cx="6797675" cy="9926638"/>
  <p:defaultTextStyle>
    <a:defPPr>
      <a:defRPr lang="fr-FR"/>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864">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EB3A03"/>
    <a:srgbClr val="FF0066"/>
    <a:srgbClr val="4505A3"/>
    <a:srgbClr val="FF6699"/>
    <a:srgbClr val="FF0000"/>
    <a:srgbClr val="C5C5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61" autoAdjust="0"/>
    <p:restoredTop sz="89048" autoAdjust="0"/>
  </p:normalViewPr>
  <p:slideViewPr>
    <p:cSldViewPr>
      <p:cViewPr varScale="1">
        <p:scale>
          <a:sx n="66" d="100"/>
          <a:sy n="66" d="100"/>
        </p:scale>
        <p:origin x="1530" y="72"/>
      </p:cViewPr>
      <p:guideLst>
        <p:guide orient="horz" pos="2160"/>
        <p:guide pos="864"/>
      </p:guideLst>
    </p:cSldViewPr>
  </p:slideViewPr>
  <p:outlineViewPr>
    <p:cViewPr>
      <p:scale>
        <a:sx n="33" d="100"/>
        <a:sy n="33" d="100"/>
      </p:scale>
      <p:origin x="0" y="402"/>
    </p:cViewPr>
  </p:outlineViewPr>
  <p:notesTextViewPr>
    <p:cViewPr>
      <p:scale>
        <a:sx n="100" d="100"/>
        <a:sy n="100" d="100"/>
      </p:scale>
      <p:origin x="0" y="0"/>
    </p:cViewPr>
  </p:notesTextViewPr>
  <p:notesViewPr>
    <p:cSldViewPr>
      <p:cViewPr varScale="1">
        <p:scale>
          <a:sx n="54" d="100"/>
          <a:sy n="54" d="100"/>
        </p:scale>
        <p:origin x="-2682"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6021BC-6333-4039-ADA6-ADF89010E086}"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fr-FR"/>
        </a:p>
      </dgm:t>
    </dgm:pt>
    <dgm:pt modelId="{BD9DEFA3-39B6-47D0-8916-5ED1AF76486E}">
      <dgm:prSet phldrT="[Texte]"/>
      <dgm:spPr/>
      <dgm:t>
        <a:bodyPr/>
        <a:lstStyle/>
        <a:p>
          <a:r>
            <a:rPr lang="fr-FR" dirty="0" smtClean="0"/>
            <a:t>Acteurs</a:t>
          </a:r>
          <a:endParaRPr lang="fr-FR" dirty="0"/>
        </a:p>
      </dgm:t>
    </dgm:pt>
    <dgm:pt modelId="{35D47D91-A0EA-42C0-B985-283E697718CE}" type="parTrans" cxnId="{73F5EC4B-5A9C-4E6D-89D1-896D481C2A05}">
      <dgm:prSet/>
      <dgm:spPr/>
      <dgm:t>
        <a:bodyPr/>
        <a:lstStyle/>
        <a:p>
          <a:endParaRPr lang="fr-FR"/>
        </a:p>
      </dgm:t>
    </dgm:pt>
    <dgm:pt modelId="{AA0FB2AC-9590-49CB-9E51-936F441BC94F}" type="sibTrans" cxnId="{73F5EC4B-5A9C-4E6D-89D1-896D481C2A05}">
      <dgm:prSet/>
      <dgm:spPr/>
      <dgm:t>
        <a:bodyPr/>
        <a:lstStyle/>
        <a:p>
          <a:r>
            <a:rPr lang="fr-FR" dirty="0" smtClean="0"/>
            <a:t>Vie sociale et professionnelle</a:t>
          </a:r>
          <a:endParaRPr lang="fr-FR" dirty="0"/>
        </a:p>
      </dgm:t>
    </dgm:pt>
    <dgm:pt modelId="{6C67297F-01C1-4817-BDC9-1C9EBFD62492}">
      <dgm:prSet phldrT="[Texte]"/>
      <dgm:spPr/>
      <dgm:t>
        <a:bodyPr/>
        <a:lstStyle/>
        <a:p>
          <a:r>
            <a:rPr lang="fr-FR" dirty="0" smtClean="0"/>
            <a:t>Citoyenneté</a:t>
          </a:r>
          <a:endParaRPr lang="fr-FR" dirty="0"/>
        </a:p>
      </dgm:t>
    </dgm:pt>
    <dgm:pt modelId="{C8DE147C-C885-4E26-963E-99119172286B}" type="parTrans" cxnId="{E7511F7A-7385-4A81-B2DE-5BACC620F623}">
      <dgm:prSet/>
      <dgm:spPr/>
      <dgm:t>
        <a:bodyPr/>
        <a:lstStyle/>
        <a:p>
          <a:endParaRPr lang="fr-FR"/>
        </a:p>
      </dgm:t>
    </dgm:pt>
    <dgm:pt modelId="{BFA96E59-35A6-4171-9416-05EDEF2346D7}" type="sibTrans" cxnId="{E7511F7A-7385-4A81-B2DE-5BACC620F623}">
      <dgm:prSet/>
      <dgm:spPr/>
      <dgm:t>
        <a:bodyPr/>
        <a:lstStyle/>
        <a:p>
          <a:r>
            <a:rPr lang="fr-FR" dirty="0" smtClean="0"/>
            <a:t>Règles de la vie collective</a:t>
          </a:r>
          <a:endParaRPr lang="fr-FR" dirty="0"/>
        </a:p>
      </dgm:t>
    </dgm:pt>
    <dgm:pt modelId="{BC4E7218-8249-43C2-BD2F-293E1664613F}">
      <dgm:prSet phldrT="[Texte]"/>
      <dgm:spPr/>
      <dgm:t>
        <a:bodyPr/>
        <a:lstStyle/>
        <a:p>
          <a:r>
            <a:rPr lang="fr-FR" dirty="0" smtClean="0"/>
            <a:t>Projets communs</a:t>
          </a:r>
          <a:endParaRPr lang="fr-FR" dirty="0"/>
        </a:p>
      </dgm:t>
    </dgm:pt>
    <dgm:pt modelId="{F5673AA9-CC6C-422A-8C2B-94F40FF86A9F}" type="parTrans" cxnId="{84420394-DE53-4C51-8AE1-B06DFE88F584}">
      <dgm:prSet/>
      <dgm:spPr/>
      <dgm:t>
        <a:bodyPr/>
        <a:lstStyle/>
        <a:p>
          <a:endParaRPr lang="fr-FR"/>
        </a:p>
      </dgm:t>
    </dgm:pt>
    <dgm:pt modelId="{568008BE-AA79-416C-879A-133688260C7A}" type="sibTrans" cxnId="{84420394-DE53-4C51-8AE1-B06DFE88F584}">
      <dgm:prSet/>
      <dgm:spPr/>
      <dgm:t>
        <a:bodyPr/>
        <a:lstStyle/>
        <a:p>
          <a:r>
            <a:rPr lang="fr-FR" dirty="0" smtClean="0"/>
            <a:t>Initiatives</a:t>
          </a:r>
          <a:endParaRPr lang="fr-FR" dirty="0"/>
        </a:p>
      </dgm:t>
    </dgm:pt>
    <dgm:pt modelId="{7DDA308F-4604-4AF7-9AC4-DEAB6E085160}">
      <dgm:prSet phldrT="[Texte]"/>
      <dgm:spPr/>
      <dgm:t>
        <a:bodyPr/>
        <a:lstStyle/>
        <a:p>
          <a:r>
            <a:rPr lang="fr-FR" dirty="0" smtClean="0"/>
            <a:t>Formation des délégués</a:t>
          </a:r>
          <a:endParaRPr lang="fr-FR" dirty="0"/>
        </a:p>
      </dgm:t>
    </dgm:pt>
    <dgm:pt modelId="{FDC62041-5966-41E7-97C4-A3C585E2FA40}" type="parTrans" cxnId="{099C6147-FE36-46BF-A370-DE0F86DE8304}">
      <dgm:prSet/>
      <dgm:spPr/>
      <dgm:t>
        <a:bodyPr/>
        <a:lstStyle/>
        <a:p>
          <a:endParaRPr lang="fr-FR"/>
        </a:p>
      </dgm:t>
    </dgm:pt>
    <dgm:pt modelId="{297F4190-5D55-4EDF-83A6-02E968909730}" type="sibTrans" cxnId="{099C6147-FE36-46BF-A370-DE0F86DE8304}">
      <dgm:prSet/>
      <dgm:spPr/>
      <dgm:t>
        <a:bodyPr/>
        <a:lstStyle/>
        <a:p>
          <a:r>
            <a:rPr lang="fr-FR" dirty="0" smtClean="0"/>
            <a:t>Accompagnement de projets</a:t>
          </a:r>
          <a:endParaRPr lang="fr-FR" dirty="0"/>
        </a:p>
      </dgm:t>
    </dgm:pt>
    <dgm:pt modelId="{33ACD18C-5F4D-41B2-8CAE-5546E5EC2296}">
      <dgm:prSet phldrT="[Texte]"/>
      <dgm:spPr/>
      <dgm:t>
        <a:bodyPr/>
        <a:lstStyle/>
        <a:p>
          <a:r>
            <a:rPr lang="fr-FR" dirty="0" smtClean="0"/>
            <a:t>Sens de l’engagement</a:t>
          </a:r>
          <a:endParaRPr lang="fr-FR" dirty="0"/>
        </a:p>
      </dgm:t>
    </dgm:pt>
    <dgm:pt modelId="{F913FBF2-6144-483A-A5A6-0D023765D252}" type="parTrans" cxnId="{16757577-6271-4E3D-9E9A-343A87E09B4E}">
      <dgm:prSet/>
      <dgm:spPr/>
      <dgm:t>
        <a:bodyPr/>
        <a:lstStyle/>
        <a:p>
          <a:endParaRPr lang="fr-FR"/>
        </a:p>
      </dgm:t>
    </dgm:pt>
    <dgm:pt modelId="{79B86A2C-61B4-4AA4-AD30-063CE55E6175}" type="sibTrans" cxnId="{16757577-6271-4E3D-9E9A-343A87E09B4E}">
      <dgm:prSet/>
      <dgm:spPr/>
      <dgm:t>
        <a:bodyPr/>
        <a:lstStyle/>
        <a:p>
          <a:r>
            <a:rPr lang="fr-FR" dirty="0" smtClean="0"/>
            <a:t>Instances et représentativité</a:t>
          </a:r>
          <a:endParaRPr lang="fr-FR" dirty="0"/>
        </a:p>
      </dgm:t>
    </dgm:pt>
    <dgm:pt modelId="{C5EFF345-8D32-44C3-B635-8488EB80A954}" type="pres">
      <dgm:prSet presAssocID="{DD6021BC-6333-4039-ADA6-ADF89010E086}" presName="Name0" presStyleCnt="0">
        <dgm:presLayoutVars>
          <dgm:chMax/>
          <dgm:chPref/>
          <dgm:dir/>
          <dgm:animLvl val="lvl"/>
        </dgm:presLayoutVars>
      </dgm:prSet>
      <dgm:spPr/>
      <dgm:t>
        <a:bodyPr/>
        <a:lstStyle/>
        <a:p>
          <a:endParaRPr lang="fr-FR"/>
        </a:p>
      </dgm:t>
    </dgm:pt>
    <dgm:pt modelId="{02811782-A89D-4EDA-AEEE-B6B2D2D1E16C}" type="pres">
      <dgm:prSet presAssocID="{BD9DEFA3-39B6-47D0-8916-5ED1AF76486E}" presName="composite" presStyleCnt="0"/>
      <dgm:spPr/>
    </dgm:pt>
    <dgm:pt modelId="{CC59EDB0-3C9E-46A0-A631-702D38C9E6A8}" type="pres">
      <dgm:prSet presAssocID="{BD9DEFA3-39B6-47D0-8916-5ED1AF76486E}" presName="Parent1" presStyleLbl="node1" presStyleIdx="0" presStyleCnt="10" custLinFactX="-100000" custLinFactNeighborX="-110206" custLinFactNeighborY="8700">
        <dgm:presLayoutVars>
          <dgm:chMax val="1"/>
          <dgm:chPref val="1"/>
          <dgm:bulletEnabled val="1"/>
        </dgm:presLayoutVars>
      </dgm:prSet>
      <dgm:spPr/>
      <dgm:t>
        <a:bodyPr/>
        <a:lstStyle/>
        <a:p>
          <a:endParaRPr lang="fr-FR"/>
        </a:p>
      </dgm:t>
    </dgm:pt>
    <dgm:pt modelId="{76B8CB17-1699-4DF5-8130-A5E930841274}" type="pres">
      <dgm:prSet presAssocID="{BD9DEFA3-39B6-47D0-8916-5ED1AF76486E}" presName="Childtext1" presStyleLbl="revTx" presStyleIdx="0" presStyleCnt="5">
        <dgm:presLayoutVars>
          <dgm:chMax val="0"/>
          <dgm:chPref val="0"/>
          <dgm:bulletEnabled val="1"/>
        </dgm:presLayoutVars>
      </dgm:prSet>
      <dgm:spPr/>
      <dgm:t>
        <a:bodyPr/>
        <a:lstStyle/>
        <a:p>
          <a:endParaRPr lang="fr-FR"/>
        </a:p>
      </dgm:t>
    </dgm:pt>
    <dgm:pt modelId="{11530E7F-6903-4DF9-9735-3FCE0213CECD}" type="pres">
      <dgm:prSet presAssocID="{BD9DEFA3-39B6-47D0-8916-5ED1AF76486E}" presName="BalanceSpacing" presStyleCnt="0"/>
      <dgm:spPr/>
    </dgm:pt>
    <dgm:pt modelId="{E60D7675-0939-4AA0-AA43-AA09E23CE865}" type="pres">
      <dgm:prSet presAssocID="{BD9DEFA3-39B6-47D0-8916-5ED1AF76486E}" presName="BalanceSpacing1" presStyleCnt="0"/>
      <dgm:spPr/>
    </dgm:pt>
    <dgm:pt modelId="{FCEEDB50-D545-46A4-A4E6-EFB1B82DDFB4}" type="pres">
      <dgm:prSet presAssocID="{AA0FB2AC-9590-49CB-9E51-936F441BC94F}" presName="Accent1Text" presStyleLbl="node1" presStyleIdx="1" presStyleCnt="10" custLinFactNeighborX="-198" custLinFactNeighborY="8700"/>
      <dgm:spPr/>
      <dgm:t>
        <a:bodyPr/>
        <a:lstStyle/>
        <a:p>
          <a:endParaRPr lang="fr-FR"/>
        </a:p>
      </dgm:t>
    </dgm:pt>
    <dgm:pt modelId="{7F8B97DF-EBB0-43E6-BABC-963C634C95C8}" type="pres">
      <dgm:prSet presAssocID="{AA0FB2AC-9590-49CB-9E51-936F441BC94F}" presName="spaceBetweenRectangles" presStyleCnt="0"/>
      <dgm:spPr/>
    </dgm:pt>
    <dgm:pt modelId="{CA3F5FD3-D184-4ACA-8E54-3206E3F9F04C}" type="pres">
      <dgm:prSet presAssocID="{6C67297F-01C1-4817-BDC9-1C9EBFD62492}" presName="composite" presStyleCnt="0"/>
      <dgm:spPr/>
    </dgm:pt>
    <dgm:pt modelId="{4B4ACB72-A06D-4749-B706-34406C97CA01}" type="pres">
      <dgm:prSet presAssocID="{6C67297F-01C1-4817-BDC9-1C9EBFD62492}" presName="Parent1" presStyleLbl="node1" presStyleIdx="2" presStyleCnt="10" custLinFactX="-100000" custLinFactNeighborX="-107004" custLinFactNeighborY="3692">
        <dgm:presLayoutVars>
          <dgm:chMax val="1"/>
          <dgm:chPref val="1"/>
          <dgm:bulletEnabled val="1"/>
        </dgm:presLayoutVars>
      </dgm:prSet>
      <dgm:spPr/>
      <dgm:t>
        <a:bodyPr/>
        <a:lstStyle/>
        <a:p>
          <a:endParaRPr lang="fr-FR"/>
        </a:p>
      </dgm:t>
    </dgm:pt>
    <dgm:pt modelId="{269F0C24-20C5-4B40-BAF8-93F59118EB47}" type="pres">
      <dgm:prSet presAssocID="{6C67297F-01C1-4817-BDC9-1C9EBFD62492}" presName="Childtext1" presStyleLbl="revTx" presStyleIdx="1" presStyleCnt="5">
        <dgm:presLayoutVars>
          <dgm:chMax val="0"/>
          <dgm:chPref val="0"/>
          <dgm:bulletEnabled val="1"/>
        </dgm:presLayoutVars>
      </dgm:prSet>
      <dgm:spPr/>
      <dgm:t>
        <a:bodyPr/>
        <a:lstStyle/>
        <a:p>
          <a:endParaRPr lang="fr-FR"/>
        </a:p>
      </dgm:t>
    </dgm:pt>
    <dgm:pt modelId="{043909F7-4A77-4EBA-9E8C-0705515D859F}" type="pres">
      <dgm:prSet presAssocID="{6C67297F-01C1-4817-BDC9-1C9EBFD62492}" presName="BalanceSpacing" presStyleCnt="0"/>
      <dgm:spPr/>
    </dgm:pt>
    <dgm:pt modelId="{F4CEB55B-6707-4420-899E-790D1D82316A}" type="pres">
      <dgm:prSet presAssocID="{6C67297F-01C1-4817-BDC9-1C9EBFD62492}" presName="BalanceSpacing1" presStyleCnt="0"/>
      <dgm:spPr/>
    </dgm:pt>
    <dgm:pt modelId="{E4EF41D7-BAAC-4063-991B-4435940D466E}" type="pres">
      <dgm:prSet presAssocID="{BFA96E59-35A6-4171-9416-05EDEF2346D7}" presName="Accent1Text" presStyleLbl="node1" presStyleIdx="3" presStyleCnt="10" custLinFactX="-100000" custLinFactNeighborX="-112995" custLinFactNeighborY="3692"/>
      <dgm:spPr/>
      <dgm:t>
        <a:bodyPr/>
        <a:lstStyle/>
        <a:p>
          <a:endParaRPr lang="fr-FR"/>
        </a:p>
      </dgm:t>
    </dgm:pt>
    <dgm:pt modelId="{6590D0C9-F6E0-48C0-8834-7B6AEFF0207F}" type="pres">
      <dgm:prSet presAssocID="{BFA96E59-35A6-4171-9416-05EDEF2346D7}" presName="spaceBetweenRectangles" presStyleCnt="0"/>
      <dgm:spPr/>
    </dgm:pt>
    <dgm:pt modelId="{D36EA3E6-3867-4518-B36B-0E8FDA4D6983}" type="pres">
      <dgm:prSet presAssocID="{BC4E7218-8249-43C2-BD2F-293E1664613F}" presName="composite" presStyleCnt="0"/>
      <dgm:spPr/>
    </dgm:pt>
    <dgm:pt modelId="{55CC22CE-62A7-40C6-94CD-27F04256B1CB}" type="pres">
      <dgm:prSet presAssocID="{BC4E7218-8249-43C2-BD2F-293E1664613F}" presName="Parent1" presStyleLbl="node1" presStyleIdx="4" presStyleCnt="10" custLinFactX="-100000" custLinFactNeighborX="-110206" custLinFactNeighborY="-1315">
        <dgm:presLayoutVars>
          <dgm:chMax val="1"/>
          <dgm:chPref val="1"/>
          <dgm:bulletEnabled val="1"/>
        </dgm:presLayoutVars>
      </dgm:prSet>
      <dgm:spPr/>
      <dgm:t>
        <a:bodyPr/>
        <a:lstStyle/>
        <a:p>
          <a:endParaRPr lang="fr-FR"/>
        </a:p>
      </dgm:t>
    </dgm:pt>
    <dgm:pt modelId="{8C9CA38B-3D39-4297-8110-9AF4E7738C1B}" type="pres">
      <dgm:prSet presAssocID="{BC4E7218-8249-43C2-BD2F-293E1664613F}" presName="Childtext1" presStyleLbl="revTx" presStyleIdx="2" presStyleCnt="5">
        <dgm:presLayoutVars>
          <dgm:chMax val="0"/>
          <dgm:chPref val="0"/>
          <dgm:bulletEnabled val="1"/>
        </dgm:presLayoutVars>
      </dgm:prSet>
      <dgm:spPr/>
    </dgm:pt>
    <dgm:pt modelId="{FC1F9609-A482-4630-B8C8-7DDB2FD282B8}" type="pres">
      <dgm:prSet presAssocID="{BC4E7218-8249-43C2-BD2F-293E1664613F}" presName="BalanceSpacing" presStyleCnt="0"/>
      <dgm:spPr/>
    </dgm:pt>
    <dgm:pt modelId="{B08BCEC0-1960-46F0-AA01-5A863B74C4B9}" type="pres">
      <dgm:prSet presAssocID="{BC4E7218-8249-43C2-BD2F-293E1664613F}" presName="BalanceSpacing1" presStyleCnt="0"/>
      <dgm:spPr/>
    </dgm:pt>
    <dgm:pt modelId="{522B1714-B6C2-4B46-BB11-40E967ECC064}" type="pres">
      <dgm:prSet presAssocID="{568008BE-AA79-416C-879A-133688260C7A}" presName="Accent1Text" presStyleLbl="node1" presStyleIdx="5" presStyleCnt="10" custLinFactX="-100000" custLinFactNeighborX="-104215" custLinFactNeighborY="-1315"/>
      <dgm:spPr/>
      <dgm:t>
        <a:bodyPr/>
        <a:lstStyle/>
        <a:p>
          <a:endParaRPr lang="fr-FR"/>
        </a:p>
      </dgm:t>
    </dgm:pt>
    <dgm:pt modelId="{B6E4D7BB-DB34-44A7-A4EE-CC52E7B88868}" type="pres">
      <dgm:prSet presAssocID="{568008BE-AA79-416C-879A-133688260C7A}" presName="spaceBetweenRectangles" presStyleCnt="0"/>
      <dgm:spPr/>
    </dgm:pt>
    <dgm:pt modelId="{C239B014-C375-4630-978E-752CBBDB9FF4}" type="pres">
      <dgm:prSet presAssocID="{7DDA308F-4604-4AF7-9AC4-DEAB6E085160}" presName="composite" presStyleCnt="0"/>
      <dgm:spPr/>
    </dgm:pt>
    <dgm:pt modelId="{41B02461-233C-4503-B042-364A657A6A06}" type="pres">
      <dgm:prSet presAssocID="{7DDA308F-4604-4AF7-9AC4-DEAB6E085160}" presName="Parent1" presStyleLbl="node1" presStyleIdx="6" presStyleCnt="10" custLinFactX="60228" custLinFactY="-66068" custLinFactNeighborX="100000" custLinFactNeighborY="-100000">
        <dgm:presLayoutVars>
          <dgm:chMax val="1"/>
          <dgm:chPref val="1"/>
          <dgm:bulletEnabled val="1"/>
        </dgm:presLayoutVars>
      </dgm:prSet>
      <dgm:spPr/>
      <dgm:t>
        <a:bodyPr/>
        <a:lstStyle/>
        <a:p>
          <a:endParaRPr lang="fr-FR"/>
        </a:p>
      </dgm:t>
    </dgm:pt>
    <dgm:pt modelId="{71F754B4-67EB-4001-9465-FD43C257772D}" type="pres">
      <dgm:prSet presAssocID="{7DDA308F-4604-4AF7-9AC4-DEAB6E085160}" presName="Childtext1" presStyleLbl="revTx" presStyleIdx="3" presStyleCnt="5">
        <dgm:presLayoutVars>
          <dgm:chMax val="0"/>
          <dgm:chPref val="0"/>
          <dgm:bulletEnabled val="1"/>
        </dgm:presLayoutVars>
      </dgm:prSet>
      <dgm:spPr/>
      <dgm:t>
        <a:bodyPr/>
        <a:lstStyle/>
        <a:p>
          <a:endParaRPr lang="fr-FR"/>
        </a:p>
      </dgm:t>
    </dgm:pt>
    <dgm:pt modelId="{3F8A8720-AF64-46FB-9091-E4E4E85729D3}" type="pres">
      <dgm:prSet presAssocID="{7DDA308F-4604-4AF7-9AC4-DEAB6E085160}" presName="BalanceSpacing" presStyleCnt="0"/>
      <dgm:spPr/>
    </dgm:pt>
    <dgm:pt modelId="{A6E78B33-64B6-4E6C-927F-DF6DAB0F1D76}" type="pres">
      <dgm:prSet presAssocID="{7DDA308F-4604-4AF7-9AC4-DEAB6E085160}" presName="BalanceSpacing1" presStyleCnt="0"/>
      <dgm:spPr/>
    </dgm:pt>
    <dgm:pt modelId="{04DE7602-5294-42BD-9567-5CCFD34D6A99}" type="pres">
      <dgm:prSet presAssocID="{297F4190-5D55-4EDF-83A6-02E968909730}" presName="Accent1Text" presStyleLbl="node1" presStyleIdx="7" presStyleCnt="10" custLinFactX="3232" custLinFactNeighborX="100000" custLinFactNeighborY="-86195"/>
      <dgm:spPr/>
      <dgm:t>
        <a:bodyPr/>
        <a:lstStyle/>
        <a:p>
          <a:endParaRPr lang="fr-FR"/>
        </a:p>
      </dgm:t>
    </dgm:pt>
    <dgm:pt modelId="{B035EE8A-7D3C-44B2-8D07-D51460D845B1}" type="pres">
      <dgm:prSet presAssocID="{297F4190-5D55-4EDF-83A6-02E968909730}" presName="spaceBetweenRectangles" presStyleCnt="0"/>
      <dgm:spPr/>
    </dgm:pt>
    <dgm:pt modelId="{F4F4F84D-3A36-42A2-B19A-6FD80780F171}" type="pres">
      <dgm:prSet presAssocID="{33ACD18C-5F4D-41B2-8CAE-5546E5EC2296}" presName="composite" presStyleCnt="0"/>
      <dgm:spPr/>
    </dgm:pt>
    <dgm:pt modelId="{85036AC6-FCFB-4702-A540-1BC00F18A08C}" type="pres">
      <dgm:prSet presAssocID="{33ACD18C-5F4D-41B2-8CAE-5546E5EC2296}" presName="Parent1" presStyleLbl="node1" presStyleIdx="8" presStyleCnt="10" custLinFactX="63381" custLinFactY="-128590" custLinFactNeighborX="100000" custLinFactNeighborY="-200000">
        <dgm:presLayoutVars>
          <dgm:chMax val="1"/>
          <dgm:chPref val="1"/>
          <dgm:bulletEnabled val="1"/>
        </dgm:presLayoutVars>
      </dgm:prSet>
      <dgm:spPr/>
      <dgm:t>
        <a:bodyPr/>
        <a:lstStyle/>
        <a:p>
          <a:endParaRPr lang="fr-FR"/>
        </a:p>
      </dgm:t>
    </dgm:pt>
    <dgm:pt modelId="{DBB9C9D9-6264-439E-B049-FCA1BA3E300A}" type="pres">
      <dgm:prSet presAssocID="{33ACD18C-5F4D-41B2-8CAE-5546E5EC2296}" presName="Childtext1" presStyleLbl="revTx" presStyleIdx="4" presStyleCnt="5">
        <dgm:presLayoutVars>
          <dgm:chMax val="0"/>
          <dgm:chPref val="0"/>
          <dgm:bulletEnabled val="1"/>
        </dgm:presLayoutVars>
      </dgm:prSet>
      <dgm:spPr/>
    </dgm:pt>
    <dgm:pt modelId="{A26A7409-C2E7-4C87-8696-D616D30B7C37}" type="pres">
      <dgm:prSet presAssocID="{33ACD18C-5F4D-41B2-8CAE-5546E5EC2296}" presName="BalanceSpacing" presStyleCnt="0"/>
      <dgm:spPr/>
    </dgm:pt>
    <dgm:pt modelId="{A87D40DE-1B4B-40A9-AC89-BC03812848E8}" type="pres">
      <dgm:prSet presAssocID="{33ACD18C-5F4D-41B2-8CAE-5546E5EC2296}" presName="BalanceSpacing1" presStyleCnt="0"/>
      <dgm:spPr/>
    </dgm:pt>
    <dgm:pt modelId="{65ABB5C1-5F27-4FF8-98E0-0AD2A6D65FE8}" type="pres">
      <dgm:prSet presAssocID="{79B86A2C-61B4-4AA4-AD30-063CE55E6175}" presName="Accent1Text" presStyleLbl="node1" presStyleIdx="9" presStyleCnt="10" custLinFactX="121915" custLinFactY="-100000" custLinFactNeighborX="200000" custLinFactNeighborY="-151653"/>
      <dgm:spPr/>
      <dgm:t>
        <a:bodyPr/>
        <a:lstStyle/>
        <a:p>
          <a:endParaRPr lang="fr-FR"/>
        </a:p>
      </dgm:t>
    </dgm:pt>
  </dgm:ptLst>
  <dgm:cxnLst>
    <dgm:cxn modelId="{E9A6A5C4-8685-4A32-A11E-A795DF5A2C79}" type="presOf" srcId="{297F4190-5D55-4EDF-83A6-02E968909730}" destId="{04DE7602-5294-42BD-9567-5CCFD34D6A99}" srcOrd="0" destOrd="0" presId="urn:microsoft.com/office/officeart/2008/layout/AlternatingHexagons"/>
    <dgm:cxn modelId="{ECA152C9-096A-41DB-9539-C914DF12711D}" type="presOf" srcId="{DD6021BC-6333-4039-ADA6-ADF89010E086}" destId="{C5EFF345-8D32-44C3-B635-8488EB80A954}" srcOrd="0" destOrd="0" presId="urn:microsoft.com/office/officeart/2008/layout/AlternatingHexagons"/>
    <dgm:cxn modelId="{9A09F526-1E20-4C47-B968-237F4A21705B}" type="presOf" srcId="{7DDA308F-4604-4AF7-9AC4-DEAB6E085160}" destId="{41B02461-233C-4503-B042-364A657A6A06}" srcOrd="0" destOrd="0" presId="urn:microsoft.com/office/officeart/2008/layout/AlternatingHexagons"/>
    <dgm:cxn modelId="{B6C4A74E-4A7D-406C-A3B5-C34C7BC0E4A5}" type="presOf" srcId="{79B86A2C-61B4-4AA4-AD30-063CE55E6175}" destId="{65ABB5C1-5F27-4FF8-98E0-0AD2A6D65FE8}" srcOrd="0" destOrd="0" presId="urn:microsoft.com/office/officeart/2008/layout/AlternatingHexagons"/>
    <dgm:cxn modelId="{73F5EC4B-5A9C-4E6D-89D1-896D481C2A05}" srcId="{DD6021BC-6333-4039-ADA6-ADF89010E086}" destId="{BD9DEFA3-39B6-47D0-8916-5ED1AF76486E}" srcOrd="0" destOrd="0" parTransId="{35D47D91-A0EA-42C0-B985-283E697718CE}" sibTransId="{AA0FB2AC-9590-49CB-9E51-936F441BC94F}"/>
    <dgm:cxn modelId="{AD9093CC-73B9-437D-97D1-7045E890A110}" type="presOf" srcId="{AA0FB2AC-9590-49CB-9E51-936F441BC94F}" destId="{FCEEDB50-D545-46A4-A4E6-EFB1B82DDFB4}" srcOrd="0" destOrd="0" presId="urn:microsoft.com/office/officeart/2008/layout/AlternatingHexagons"/>
    <dgm:cxn modelId="{16757577-6271-4E3D-9E9A-343A87E09B4E}" srcId="{DD6021BC-6333-4039-ADA6-ADF89010E086}" destId="{33ACD18C-5F4D-41B2-8CAE-5546E5EC2296}" srcOrd="4" destOrd="0" parTransId="{F913FBF2-6144-483A-A5A6-0D023765D252}" sibTransId="{79B86A2C-61B4-4AA4-AD30-063CE55E6175}"/>
    <dgm:cxn modelId="{F92D3287-D829-4470-BD9E-E803D5D5D19F}" type="presOf" srcId="{568008BE-AA79-416C-879A-133688260C7A}" destId="{522B1714-B6C2-4B46-BB11-40E967ECC064}" srcOrd="0" destOrd="0" presId="urn:microsoft.com/office/officeart/2008/layout/AlternatingHexagons"/>
    <dgm:cxn modelId="{84420394-DE53-4C51-8AE1-B06DFE88F584}" srcId="{DD6021BC-6333-4039-ADA6-ADF89010E086}" destId="{BC4E7218-8249-43C2-BD2F-293E1664613F}" srcOrd="2" destOrd="0" parTransId="{F5673AA9-CC6C-422A-8C2B-94F40FF86A9F}" sibTransId="{568008BE-AA79-416C-879A-133688260C7A}"/>
    <dgm:cxn modelId="{415E4387-F7DC-43EB-A643-5CE9A61CDB8B}" type="presOf" srcId="{33ACD18C-5F4D-41B2-8CAE-5546E5EC2296}" destId="{85036AC6-FCFB-4702-A540-1BC00F18A08C}" srcOrd="0" destOrd="0" presId="urn:microsoft.com/office/officeart/2008/layout/AlternatingHexagons"/>
    <dgm:cxn modelId="{E7511F7A-7385-4A81-B2DE-5BACC620F623}" srcId="{DD6021BC-6333-4039-ADA6-ADF89010E086}" destId="{6C67297F-01C1-4817-BDC9-1C9EBFD62492}" srcOrd="1" destOrd="0" parTransId="{C8DE147C-C885-4E26-963E-99119172286B}" sibTransId="{BFA96E59-35A6-4171-9416-05EDEF2346D7}"/>
    <dgm:cxn modelId="{099C6147-FE36-46BF-A370-DE0F86DE8304}" srcId="{DD6021BC-6333-4039-ADA6-ADF89010E086}" destId="{7DDA308F-4604-4AF7-9AC4-DEAB6E085160}" srcOrd="3" destOrd="0" parTransId="{FDC62041-5966-41E7-97C4-A3C585E2FA40}" sibTransId="{297F4190-5D55-4EDF-83A6-02E968909730}"/>
    <dgm:cxn modelId="{5BDAE215-4BD3-4E80-A80D-9A25D0B8773B}" type="presOf" srcId="{BC4E7218-8249-43C2-BD2F-293E1664613F}" destId="{55CC22CE-62A7-40C6-94CD-27F04256B1CB}" srcOrd="0" destOrd="0" presId="urn:microsoft.com/office/officeart/2008/layout/AlternatingHexagons"/>
    <dgm:cxn modelId="{E59AC9AE-9437-4B40-9348-1B164E6D6079}" type="presOf" srcId="{BFA96E59-35A6-4171-9416-05EDEF2346D7}" destId="{E4EF41D7-BAAC-4063-991B-4435940D466E}" srcOrd="0" destOrd="0" presId="urn:microsoft.com/office/officeart/2008/layout/AlternatingHexagons"/>
    <dgm:cxn modelId="{28D36976-19AD-46AF-A6F3-23065D003D3D}" type="presOf" srcId="{BD9DEFA3-39B6-47D0-8916-5ED1AF76486E}" destId="{CC59EDB0-3C9E-46A0-A631-702D38C9E6A8}" srcOrd="0" destOrd="0" presId="urn:microsoft.com/office/officeart/2008/layout/AlternatingHexagons"/>
    <dgm:cxn modelId="{56923D2C-A2C2-4A91-9817-661E4CFB0A30}" type="presOf" srcId="{6C67297F-01C1-4817-BDC9-1C9EBFD62492}" destId="{4B4ACB72-A06D-4749-B706-34406C97CA01}" srcOrd="0" destOrd="0" presId="urn:microsoft.com/office/officeart/2008/layout/AlternatingHexagons"/>
    <dgm:cxn modelId="{F161440D-8FB4-4850-A29D-79129BD5ACB3}" type="presParOf" srcId="{C5EFF345-8D32-44C3-B635-8488EB80A954}" destId="{02811782-A89D-4EDA-AEEE-B6B2D2D1E16C}" srcOrd="0" destOrd="0" presId="urn:microsoft.com/office/officeart/2008/layout/AlternatingHexagons"/>
    <dgm:cxn modelId="{ADF4B195-A4BA-48C2-95F4-AB303AE4BBD9}" type="presParOf" srcId="{02811782-A89D-4EDA-AEEE-B6B2D2D1E16C}" destId="{CC59EDB0-3C9E-46A0-A631-702D38C9E6A8}" srcOrd="0" destOrd="0" presId="urn:microsoft.com/office/officeart/2008/layout/AlternatingHexagons"/>
    <dgm:cxn modelId="{1A430A47-8B64-4F47-9BDA-1EC531B55123}" type="presParOf" srcId="{02811782-A89D-4EDA-AEEE-B6B2D2D1E16C}" destId="{76B8CB17-1699-4DF5-8130-A5E930841274}" srcOrd="1" destOrd="0" presId="urn:microsoft.com/office/officeart/2008/layout/AlternatingHexagons"/>
    <dgm:cxn modelId="{5ED3F5D4-6841-4149-B155-719AB26BDFCA}" type="presParOf" srcId="{02811782-A89D-4EDA-AEEE-B6B2D2D1E16C}" destId="{11530E7F-6903-4DF9-9735-3FCE0213CECD}" srcOrd="2" destOrd="0" presId="urn:microsoft.com/office/officeart/2008/layout/AlternatingHexagons"/>
    <dgm:cxn modelId="{58F7151E-DCA9-4D3F-BA9A-A91CB7387606}" type="presParOf" srcId="{02811782-A89D-4EDA-AEEE-B6B2D2D1E16C}" destId="{E60D7675-0939-4AA0-AA43-AA09E23CE865}" srcOrd="3" destOrd="0" presId="urn:microsoft.com/office/officeart/2008/layout/AlternatingHexagons"/>
    <dgm:cxn modelId="{7836A007-0337-4F35-9F13-9516362BCCEE}" type="presParOf" srcId="{02811782-A89D-4EDA-AEEE-B6B2D2D1E16C}" destId="{FCEEDB50-D545-46A4-A4E6-EFB1B82DDFB4}" srcOrd="4" destOrd="0" presId="urn:microsoft.com/office/officeart/2008/layout/AlternatingHexagons"/>
    <dgm:cxn modelId="{7C59E8FF-05E2-4FAE-BFC0-E1B0DEB58C25}" type="presParOf" srcId="{C5EFF345-8D32-44C3-B635-8488EB80A954}" destId="{7F8B97DF-EBB0-43E6-BABC-963C634C95C8}" srcOrd="1" destOrd="0" presId="urn:microsoft.com/office/officeart/2008/layout/AlternatingHexagons"/>
    <dgm:cxn modelId="{E966AE87-66BA-41CA-80DF-EC8EA8630920}" type="presParOf" srcId="{C5EFF345-8D32-44C3-B635-8488EB80A954}" destId="{CA3F5FD3-D184-4ACA-8E54-3206E3F9F04C}" srcOrd="2" destOrd="0" presId="urn:microsoft.com/office/officeart/2008/layout/AlternatingHexagons"/>
    <dgm:cxn modelId="{450A00D2-C006-469B-A9FA-29E8D822BCC0}" type="presParOf" srcId="{CA3F5FD3-D184-4ACA-8E54-3206E3F9F04C}" destId="{4B4ACB72-A06D-4749-B706-34406C97CA01}" srcOrd="0" destOrd="0" presId="urn:microsoft.com/office/officeart/2008/layout/AlternatingHexagons"/>
    <dgm:cxn modelId="{D88E80A3-C3D1-4EBB-871B-757931D361E7}" type="presParOf" srcId="{CA3F5FD3-D184-4ACA-8E54-3206E3F9F04C}" destId="{269F0C24-20C5-4B40-BAF8-93F59118EB47}" srcOrd="1" destOrd="0" presId="urn:microsoft.com/office/officeart/2008/layout/AlternatingHexagons"/>
    <dgm:cxn modelId="{325BC851-7571-43D9-A623-84ED4D5EC461}" type="presParOf" srcId="{CA3F5FD3-D184-4ACA-8E54-3206E3F9F04C}" destId="{043909F7-4A77-4EBA-9E8C-0705515D859F}" srcOrd="2" destOrd="0" presId="urn:microsoft.com/office/officeart/2008/layout/AlternatingHexagons"/>
    <dgm:cxn modelId="{F57632E0-A262-46F6-B2AA-B15CB97F7AC8}" type="presParOf" srcId="{CA3F5FD3-D184-4ACA-8E54-3206E3F9F04C}" destId="{F4CEB55B-6707-4420-899E-790D1D82316A}" srcOrd="3" destOrd="0" presId="urn:microsoft.com/office/officeart/2008/layout/AlternatingHexagons"/>
    <dgm:cxn modelId="{EAAAAE66-334F-43CA-8E85-F02E11E1597C}" type="presParOf" srcId="{CA3F5FD3-D184-4ACA-8E54-3206E3F9F04C}" destId="{E4EF41D7-BAAC-4063-991B-4435940D466E}" srcOrd="4" destOrd="0" presId="urn:microsoft.com/office/officeart/2008/layout/AlternatingHexagons"/>
    <dgm:cxn modelId="{E556692B-B5F9-4F50-ABC9-518AAA025356}" type="presParOf" srcId="{C5EFF345-8D32-44C3-B635-8488EB80A954}" destId="{6590D0C9-F6E0-48C0-8834-7B6AEFF0207F}" srcOrd="3" destOrd="0" presId="urn:microsoft.com/office/officeart/2008/layout/AlternatingHexagons"/>
    <dgm:cxn modelId="{227F49E8-7433-42A6-8637-81DBC87B5963}" type="presParOf" srcId="{C5EFF345-8D32-44C3-B635-8488EB80A954}" destId="{D36EA3E6-3867-4518-B36B-0E8FDA4D6983}" srcOrd="4" destOrd="0" presId="urn:microsoft.com/office/officeart/2008/layout/AlternatingHexagons"/>
    <dgm:cxn modelId="{8F985007-29C9-4379-9927-EB56682606F8}" type="presParOf" srcId="{D36EA3E6-3867-4518-B36B-0E8FDA4D6983}" destId="{55CC22CE-62A7-40C6-94CD-27F04256B1CB}" srcOrd="0" destOrd="0" presId="urn:microsoft.com/office/officeart/2008/layout/AlternatingHexagons"/>
    <dgm:cxn modelId="{D120F9E4-5011-433F-83BD-C951C5B1899A}" type="presParOf" srcId="{D36EA3E6-3867-4518-B36B-0E8FDA4D6983}" destId="{8C9CA38B-3D39-4297-8110-9AF4E7738C1B}" srcOrd="1" destOrd="0" presId="urn:microsoft.com/office/officeart/2008/layout/AlternatingHexagons"/>
    <dgm:cxn modelId="{58EC46F4-D79F-4DC5-A82D-DC3DBE297F51}" type="presParOf" srcId="{D36EA3E6-3867-4518-B36B-0E8FDA4D6983}" destId="{FC1F9609-A482-4630-B8C8-7DDB2FD282B8}" srcOrd="2" destOrd="0" presId="urn:microsoft.com/office/officeart/2008/layout/AlternatingHexagons"/>
    <dgm:cxn modelId="{A437B61F-B525-40ED-BCCC-16184F575E08}" type="presParOf" srcId="{D36EA3E6-3867-4518-B36B-0E8FDA4D6983}" destId="{B08BCEC0-1960-46F0-AA01-5A863B74C4B9}" srcOrd="3" destOrd="0" presId="urn:microsoft.com/office/officeart/2008/layout/AlternatingHexagons"/>
    <dgm:cxn modelId="{04C9ED05-7ACD-4984-B95F-FE55F875FB66}" type="presParOf" srcId="{D36EA3E6-3867-4518-B36B-0E8FDA4D6983}" destId="{522B1714-B6C2-4B46-BB11-40E967ECC064}" srcOrd="4" destOrd="0" presId="urn:microsoft.com/office/officeart/2008/layout/AlternatingHexagons"/>
    <dgm:cxn modelId="{3613C39B-9680-4EB7-BD7E-36A7A07FD059}" type="presParOf" srcId="{C5EFF345-8D32-44C3-B635-8488EB80A954}" destId="{B6E4D7BB-DB34-44A7-A4EE-CC52E7B88868}" srcOrd="5" destOrd="0" presId="urn:microsoft.com/office/officeart/2008/layout/AlternatingHexagons"/>
    <dgm:cxn modelId="{31C4EBCC-E96F-4DEF-9794-DFABD39D5E82}" type="presParOf" srcId="{C5EFF345-8D32-44C3-B635-8488EB80A954}" destId="{C239B014-C375-4630-978E-752CBBDB9FF4}" srcOrd="6" destOrd="0" presId="urn:microsoft.com/office/officeart/2008/layout/AlternatingHexagons"/>
    <dgm:cxn modelId="{D019995C-2EF4-4F14-8B6C-0963EDCC0C30}" type="presParOf" srcId="{C239B014-C375-4630-978E-752CBBDB9FF4}" destId="{41B02461-233C-4503-B042-364A657A6A06}" srcOrd="0" destOrd="0" presId="urn:microsoft.com/office/officeart/2008/layout/AlternatingHexagons"/>
    <dgm:cxn modelId="{BD29951E-CFAB-464D-9DB2-C2CC30B12675}" type="presParOf" srcId="{C239B014-C375-4630-978E-752CBBDB9FF4}" destId="{71F754B4-67EB-4001-9465-FD43C257772D}" srcOrd="1" destOrd="0" presId="urn:microsoft.com/office/officeart/2008/layout/AlternatingHexagons"/>
    <dgm:cxn modelId="{3A135AC5-2B18-4B02-B8C8-8EC7A48CCBE9}" type="presParOf" srcId="{C239B014-C375-4630-978E-752CBBDB9FF4}" destId="{3F8A8720-AF64-46FB-9091-E4E4E85729D3}" srcOrd="2" destOrd="0" presId="urn:microsoft.com/office/officeart/2008/layout/AlternatingHexagons"/>
    <dgm:cxn modelId="{2941292B-B9A3-4DB0-8A41-443BB92DDED5}" type="presParOf" srcId="{C239B014-C375-4630-978E-752CBBDB9FF4}" destId="{A6E78B33-64B6-4E6C-927F-DF6DAB0F1D76}" srcOrd="3" destOrd="0" presId="urn:microsoft.com/office/officeart/2008/layout/AlternatingHexagons"/>
    <dgm:cxn modelId="{A737B20E-8511-4D75-A979-2795A33152F3}" type="presParOf" srcId="{C239B014-C375-4630-978E-752CBBDB9FF4}" destId="{04DE7602-5294-42BD-9567-5CCFD34D6A99}" srcOrd="4" destOrd="0" presId="urn:microsoft.com/office/officeart/2008/layout/AlternatingHexagons"/>
    <dgm:cxn modelId="{C55BBBE0-5347-4BD6-85D9-65A01CF5BDA2}" type="presParOf" srcId="{C5EFF345-8D32-44C3-B635-8488EB80A954}" destId="{B035EE8A-7D3C-44B2-8D07-D51460D845B1}" srcOrd="7" destOrd="0" presId="urn:microsoft.com/office/officeart/2008/layout/AlternatingHexagons"/>
    <dgm:cxn modelId="{02034F9A-C042-4D03-B17B-4163D5CAC6C6}" type="presParOf" srcId="{C5EFF345-8D32-44C3-B635-8488EB80A954}" destId="{F4F4F84D-3A36-42A2-B19A-6FD80780F171}" srcOrd="8" destOrd="0" presId="urn:microsoft.com/office/officeart/2008/layout/AlternatingHexagons"/>
    <dgm:cxn modelId="{9BDC6AD1-E0F3-4889-A09E-E20D323EAF67}" type="presParOf" srcId="{F4F4F84D-3A36-42A2-B19A-6FD80780F171}" destId="{85036AC6-FCFB-4702-A540-1BC00F18A08C}" srcOrd="0" destOrd="0" presId="urn:microsoft.com/office/officeart/2008/layout/AlternatingHexagons"/>
    <dgm:cxn modelId="{91938120-E3DE-479B-9D4E-1313F043F77B}" type="presParOf" srcId="{F4F4F84D-3A36-42A2-B19A-6FD80780F171}" destId="{DBB9C9D9-6264-439E-B049-FCA1BA3E300A}" srcOrd="1" destOrd="0" presId="urn:microsoft.com/office/officeart/2008/layout/AlternatingHexagons"/>
    <dgm:cxn modelId="{D32D5634-5E27-4B72-8269-58436BB50C21}" type="presParOf" srcId="{F4F4F84D-3A36-42A2-B19A-6FD80780F171}" destId="{A26A7409-C2E7-4C87-8696-D616D30B7C37}" srcOrd="2" destOrd="0" presId="urn:microsoft.com/office/officeart/2008/layout/AlternatingHexagons"/>
    <dgm:cxn modelId="{DDD9C203-A8DB-482B-9A40-639AF6B68592}" type="presParOf" srcId="{F4F4F84D-3A36-42A2-B19A-6FD80780F171}" destId="{A87D40DE-1B4B-40A9-AC89-BC03812848E8}" srcOrd="3" destOrd="0" presId="urn:microsoft.com/office/officeart/2008/layout/AlternatingHexagons"/>
    <dgm:cxn modelId="{E35142DA-630E-4D02-A7FE-693AA5B4527F}" type="presParOf" srcId="{F4F4F84D-3A36-42A2-B19A-6FD80780F171}" destId="{65ABB5C1-5F27-4FF8-98E0-0AD2A6D65FE8}"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59EDB0-3C9E-46A0-A631-702D38C9E6A8}">
      <dsp:nvSpPr>
        <dsp:cNvPr id="0" name=""/>
        <dsp:cNvSpPr/>
      </dsp:nvSpPr>
      <dsp:spPr>
        <a:xfrm rot="5400000">
          <a:off x="969462" y="173003"/>
          <a:ext cx="1112389" cy="9677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kern="1200" dirty="0" smtClean="0"/>
            <a:t>Acteurs</a:t>
          </a:r>
          <a:endParaRPr lang="fr-FR" sz="700" kern="1200" dirty="0"/>
        </a:p>
      </dsp:txBody>
      <dsp:txXfrm rot="-5400000">
        <a:off x="1192579" y="274045"/>
        <a:ext cx="666154" cy="765695"/>
      </dsp:txXfrm>
    </dsp:sp>
    <dsp:sp modelId="{76B8CB17-1699-4DF5-8130-A5E930841274}">
      <dsp:nvSpPr>
        <dsp:cNvPr id="0" name=""/>
        <dsp:cNvSpPr/>
      </dsp:nvSpPr>
      <dsp:spPr>
        <a:xfrm>
          <a:off x="4073242" y="226398"/>
          <a:ext cx="1241426" cy="667433"/>
        </a:xfrm>
        <a:prstGeom prst="rect">
          <a:avLst/>
        </a:prstGeom>
        <a:noFill/>
        <a:ln>
          <a:noFill/>
        </a:ln>
        <a:effectLst/>
      </dsp:spPr>
      <dsp:style>
        <a:lnRef idx="0">
          <a:scrgbClr r="0" g="0" b="0"/>
        </a:lnRef>
        <a:fillRef idx="0">
          <a:scrgbClr r="0" g="0" b="0"/>
        </a:fillRef>
        <a:effectRef idx="0">
          <a:scrgbClr r="0" g="0" b="0"/>
        </a:effectRef>
        <a:fontRef idx="minor"/>
      </dsp:style>
    </dsp:sp>
    <dsp:sp modelId="{FCEEDB50-D545-46A4-A4E6-EFB1B82DDFB4}">
      <dsp:nvSpPr>
        <dsp:cNvPr id="0" name=""/>
        <dsp:cNvSpPr/>
      </dsp:nvSpPr>
      <dsp:spPr>
        <a:xfrm rot="5400000">
          <a:off x="1956674" y="173003"/>
          <a:ext cx="1112389" cy="9677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r>
            <a:rPr lang="fr-FR" sz="700" kern="1200" dirty="0" smtClean="0"/>
            <a:t>Vie sociale et professionnelle</a:t>
          </a:r>
          <a:endParaRPr lang="fr-FR" sz="700" kern="1200" dirty="0"/>
        </a:p>
      </dsp:txBody>
      <dsp:txXfrm rot="-5400000">
        <a:off x="2179791" y="274045"/>
        <a:ext cx="666154" cy="765695"/>
      </dsp:txXfrm>
    </dsp:sp>
    <dsp:sp modelId="{4B4ACB72-A06D-4749-B706-34406C97CA01}">
      <dsp:nvSpPr>
        <dsp:cNvPr id="0" name=""/>
        <dsp:cNvSpPr/>
      </dsp:nvSpPr>
      <dsp:spPr>
        <a:xfrm rot="5400000">
          <a:off x="475848" y="1061491"/>
          <a:ext cx="1112389" cy="9677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kern="1200" dirty="0" smtClean="0"/>
            <a:t>Citoyenneté</a:t>
          </a:r>
          <a:endParaRPr lang="fr-FR" sz="700" kern="1200" dirty="0"/>
        </a:p>
      </dsp:txBody>
      <dsp:txXfrm rot="-5400000">
        <a:off x="698965" y="1162533"/>
        <a:ext cx="666154" cy="765695"/>
      </dsp:txXfrm>
    </dsp:sp>
    <dsp:sp modelId="{269F0C24-20C5-4B40-BAF8-93F59118EB47}">
      <dsp:nvSpPr>
        <dsp:cNvPr id="0" name=""/>
        <dsp:cNvSpPr/>
      </dsp:nvSpPr>
      <dsp:spPr>
        <a:xfrm>
          <a:off x="1310067" y="1170594"/>
          <a:ext cx="1201380" cy="667433"/>
        </a:xfrm>
        <a:prstGeom prst="rect">
          <a:avLst/>
        </a:prstGeom>
        <a:noFill/>
        <a:ln>
          <a:noFill/>
        </a:ln>
        <a:effectLst/>
      </dsp:spPr>
      <dsp:style>
        <a:lnRef idx="0">
          <a:scrgbClr r="0" g="0" b="0"/>
        </a:lnRef>
        <a:fillRef idx="0">
          <a:scrgbClr r="0" g="0" b="0"/>
        </a:fillRef>
        <a:effectRef idx="0">
          <a:scrgbClr r="0" g="0" b="0"/>
        </a:effectRef>
        <a:fontRef idx="minor"/>
      </dsp:style>
    </dsp:sp>
    <dsp:sp modelId="{E4EF41D7-BAAC-4063-991B-4435940D466E}">
      <dsp:nvSpPr>
        <dsp:cNvPr id="0" name=""/>
        <dsp:cNvSpPr/>
      </dsp:nvSpPr>
      <dsp:spPr>
        <a:xfrm rot="5400000">
          <a:off x="1463069" y="1061491"/>
          <a:ext cx="1112389" cy="9677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fr-FR" sz="1200" kern="1200" dirty="0" smtClean="0"/>
            <a:t>Règles de la vie collective</a:t>
          </a:r>
          <a:endParaRPr lang="fr-FR" sz="1200" kern="1200" dirty="0"/>
        </a:p>
      </dsp:txBody>
      <dsp:txXfrm rot="-5400000">
        <a:off x="1686186" y="1162533"/>
        <a:ext cx="666154" cy="765695"/>
      </dsp:txXfrm>
    </dsp:sp>
    <dsp:sp modelId="{55CC22CE-62A7-40C6-94CD-27F04256B1CB}">
      <dsp:nvSpPr>
        <dsp:cNvPr id="0" name=""/>
        <dsp:cNvSpPr/>
      </dsp:nvSpPr>
      <dsp:spPr>
        <a:xfrm rot="5400000">
          <a:off x="969462" y="1949989"/>
          <a:ext cx="1112389" cy="9677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kern="1200" dirty="0" smtClean="0"/>
            <a:t>Projets communs</a:t>
          </a:r>
          <a:endParaRPr lang="fr-FR" sz="700" kern="1200" dirty="0"/>
        </a:p>
      </dsp:txBody>
      <dsp:txXfrm rot="-5400000">
        <a:off x="1192579" y="2051031"/>
        <a:ext cx="666154" cy="765695"/>
      </dsp:txXfrm>
    </dsp:sp>
    <dsp:sp modelId="{8C9CA38B-3D39-4297-8110-9AF4E7738C1B}">
      <dsp:nvSpPr>
        <dsp:cNvPr id="0" name=""/>
        <dsp:cNvSpPr/>
      </dsp:nvSpPr>
      <dsp:spPr>
        <a:xfrm>
          <a:off x="4073242" y="2114790"/>
          <a:ext cx="1241426" cy="667433"/>
        </a:xfrm>
        <a:prstGeom prst="rect">
          <a:avLst/>
        </a:prstGeom>
        <a:noFill/>
        <a:ln>
          <a:noFill/>
        </a:ln>
        <a:effectLst/>
      </dsp:spPr>
      <dsp:style>
        <a:lnRef idx="0">
          <a:scrgbClr r="0" g="0" b="0"/>
        </a:lnRef>
        <a:fillRef idx="0">
          <a:scrgbClr r="0" g="0" b="0"/>
        </a:fillRef>
        <a:effectRef idx="0">
          <a:scrgbClr r="0" g="0" b="0"/>
        </a:effectRef>
        <a:fontRef idx="minor"/>
      </dsp:style>
    </dsp:sp>
    <dsp:sp modelId="{522B1714-B6C2-4B46-BB11-40E967ECC064}">
      <dsp:nvSpPr>
        <dsp:cNvPr id="0" name=""/>
        <dsp:cNvSpPr/>
      </dsp:nvSpPr>
      <dsp:spPr>
        <a:xfrm rot="5400000">
          <a:off x="-17758" y="1949989"/>
          <a:ext cx="1112389" cy="9677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fr-FR" sz="1200" kern="1200" dirty="0" smtClean="0"/>
            <a:t>Initiatives</a:t>
          </a:r>
          <a:endParaRPr lang="fr-FR" sz="1200" kern="1200" dirty="0"/>
        </a:p>
      </dsp:txBody>
      <dsp:txXfrm rot="-5400000">
        <a:off x="205359" y="2051031"/>
        <a:ext cx="666154" cy="765695"/>
      </dsp:txXfrm>
    </dsp:sp>
    <dsp:sp modelId="{41B02461-233C-4503-B042-364A657A6A06}">
      <dsp:nvSpPr>
        <dsp:cNvPr id="0" name=""/>
        <dsp:cNvSpPr/>
      </dsp:nvSpPr>
      <dsp:spPr>
        <a:xfrm rot="5400000">
          <a:off x="4029840" y="1061491"/>
          <a:ext cx="1112389" cy="9677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kern="1200" dirty="0" smtClean="0"/>
            <a:t>Formation des délégués</a:t>
          </a:r>
          <a:endParaRPr lang="fr-FR" sz="700" kern="1200" dirty="0"/>
        </a:p>
      </dsp:txBody>
      <dsp:txXfrm rot="-5400000">
        <a:off x="4252957" y="1162533"/>
        <a:ext cx="666154" cy="765695"/>
      </dsp:txXfrm>
    </dsp:sp>
    <dsp:sp modelId="{71F754B4-67EB-4001-9465-FD43C257772D}">
      <dsp:nvSpPr>
        <dsp:cNvPr id="0" name=""/>
        <dsp:cNvSpPr/>
      </dsp:nvSpPr>
      <dsp:spPr>
        <a:xfrm>
          <a:off x="1310067" y="3058986"/>
          <a:ext cx="1201380" cy="667433"/>
        </a:xfrm>
        <a:prstGeom prst="rect">
          <a:avLst/>
        </a:prstGeom>
        <a:noFill/>
        <a:ln>
          <a:noFill/>
        </a:ln>
        <a:effectLst/>
      </dsp:spPr>
      <dsp:style>
        <a:lnRef idx="0">
          <a:scrgbClr r="0" g="0" b="0"/>
        </a:lnRef>
        <a:fillRef idx="0">
          <a:scrgbClr r="0" g="0" b="0"/>
        </a:fillRef>
        <a:effectRef idx="0">
          <a:scrgbClr r="0" g="0" b="0"/>
        </a:effectRef>
        <a:fontRef idx="minor"/>
      </dsp:style>
    </dsp:sp>
    <dsp:sp modelId="{04DE7602-5294-42BD-9567-5CCFD34D6A99}">
      <dsp:nvSpPr>
        <dsp:cNvPr id="0" name=""/>
        <dsp:cNvSpPr/>
      </dsp:nvSpPr>
      <dsp:spPr>
        <a:xfrm rot="5400000">
          <a:off x="4523446" y="1949989"/>
          <a:ext cx="1112389" cy="9677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r>
            <a:rPr lang="fr-FR" sz="600" kern="1200" dirty="0" smtClean="0"/>
            <a:t>Accompagnement de projets</a:t>
          </a:r>
          <a:endParaRPr lang="fr-FR" sz="600" kern="1200" dirty="0"/>
        </a:p>
      </dsp:txBody>
      <dsp:txXfrm rot="-5400000">
        <a:off x="4746563" y="2051031"/>
        <a:ext cx="666154" cy="765695"/>
      </dsp:txXfrm>
    </dsp:sp>
    <dsp:sp modelId="{85036AC6-FCFB-4702-A540-1BC00F18A08C}">
      <dsp:nvSpPr>
        <dsp:cNvPr id="0" name=""/>
        <dsp:cNvSpPr/>
      </dsp:nvSpPr>
      <dsp:spPr>
        <a:xfrm rot="5400000">
          <a:off x="4584957" y="197809"/>
          <a:ext cx="1112389" cy="9677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kern="1200" dirty="0" smtClean="0"/>
            <a:t>Sens de l’engagement</a:t>
          </a:r>
          <a:endParaRPr lang="fr-FR" sz="700" kern="1200" dirty="0"/>
        </a:p>
      </dsp:txBody>
      <dsp:txXfrm rot="-5400000">
        <a:off x="4808074" y="298851"/>
        <a:ext cx="666154" cy="765695"/>
      </dsp:txXfrm>
    </dsp:sp>
    <dsp:sp modelId="{DBB9C9D9-6264-439E-B049-FCA1BA3E300A}">
      <dsp:nvSpPr>
        <dsp:cNvPr id="0" name=""/>
        <dsp:cNvSpPr/>
      </dsp:nvSpPr>
      <dsp:spPr>
        <a:xfrm>
          <a:off x="4073242" y="4003182"/>
          <a:ext cx="1241426" cy="667433"/>
        </a:xfrm>
        <a:prstGeom prst="rect">
          <a:avLst/>
        </a:prstGeom>
        <a:noFill/>
        <a:ln>
          <a:noFill/>
        </a:ln>
        <a:effectLst/>
      </dsp:spPr>
      <dsp:style>
        <a:lnRef idx="0">
          <a:scrgbClr r="0" g="0" b="0"/>
        </a:lnRef>
        <a:fillRef idx="0">
          <a:scrgbClr r="0" g="0" b="0"/>
        </a:fillRef>
        <a:effectRef idx="0">
          <a:scrgbClr r="0" g="0" b="0"/>
        </a:effectRef>
        <a:fontRef idx="minor"/>
      </dsp:style>
    </dsp:sp>
    <dsp:sp modelId="{65ABB5C1-5F27-4FF8-98E0-0AD2A6D65FE8}">
      <dsp:nvSpPr>
        <dsp:cNvPr id="0" name=""/>
        <dsp:cNvSpPr/>
      </dsp:nvSpPr>
      <dsp:spPr>
        <a:xfrm rot="5400000">
          <a:off x="5074014" y="1053648"/>
          <a:ext cx="1112389" cy="9677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r>
            <a:rPr lang="fr-FR" sz="700" kern="1200" dirty="0" smtClean="0"/>
            <a:t>Instances et représentativité</a:t>
          </a:r>
          <a:endParaRPr lang="fr-FR" sz="700" kern="1200" dirty="0"/>
        </a:p>
      </dsp:txBody>
      <dsp:txXfrm rot="-5400000">
        <a:off x="5297131" y="1154690"/>
        <a:ext cx="666154" cy="765695"/>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6189" cy="496650"/>
          </a:xfrm>
          <a:prstGeom prst="rect">
            <a:avLst/>
          </a:prstGeom>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3" name="Espace réservé de la date 2"/>
          <p:cNvSpPr>
            <a:spLocks noGrp="1"/>
          </p:cNvSpPr>
          <p:nvPr>
            <p:ph type="dt" sz="quarter" idx="1"/>
          </p:nvPr>
        </p:nvSpPr>
        <p:spPr>
          <a:xfrm>
            <a:off x="3849899" y="0"/>
            <a:ext cx="2946189" cy="496650"/>
          </a:xfrm>
          <a:prstGeom prst="rect">
            <a:avLst/>
          </a:prstGeom>
        </p:spPr>
        <p:txBody>
          <a:bodyPr vert="horz" wrap="square" lIns="91440" tIns="45720" rIns="91440" bIns="45720" numCol="1" anchor="t" anchorCtr="0" compatLnSpc="1">
            <a:prstTxWarp prst="textNoShape">
              <a:avLst/>
            </a:prstTxWarp>
          </a:bodyPr>
          <a:lstStyle>
            <a:lvl1pPr algn="r">
              <a:defRPr sz="1200">
                <a:ea typeface="ＭＳ Ｐゴシック" charset="0"/>
                <a:cs typeface="Arial" charset="0"/>
              </a:defRPr>
            </a:lvl1pPr>
          </a:lstStyle>
          <a:p>
            <a:pPr>
              <a:defRPr/>
            </a:pPr>
            <a:fld id="{76572307-FF2C-4D1A-A62C-F2AC6E9FB98A}" type="datetime1">
              <a:rPr lang="fr-FR"/>
              <a:pPr>
                <a:defRPr/>
              </a:pPr>
              <a:t>03/10/2016</a:t>
            </a:fld>
            <a:endParaRPr lang="fr-FR"/>
          </a:p>
        </p:txBody>
      </p:sp>
      <p:sp>
        <p:nvSpPr>
          <p:cNvPr id="4" name="Espace réservé du pied de page 3"/>
          <p:cNvSpPr>
            <a:spLocks noGrp="1"/>
          </p:cNvSpPr>
          <p:nvPr>
            <p:ph type="ftr" sz="quarter" idx="2"/>
          </p:nvPr>
        </p:nvSpPr>
        <p:spPr>
          <a:xfrm>
            <a:off x="1" y="9428402"/>
            <a:ext cx="2946189" cy="496650"/>
          </a:xfrm>
          <a:prstGeom prst="rect">
            <a:avLst/>
          </a:prstGeom>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5" name="Espace réservé du numéro de diapositive 4"/>
          <p:cNvSpPr>
            <a:spLocks noGrp="1"/>
          </p:cNvSpPr>
          <p:nvPr>
            <p:ph type="sldNum" sz="quarter" idx="3"/>
          </p:nvPr>
        </p:nvSpPr>
        <p:spPr>
          <a:xfrm>
            <a:off x="3849899" y="9428402"/>
            <a:ext cx="2946189" cy="496650"/>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charset="0"/>
                <a:cs typeface="Arial" charset="0"/>
              </a:defRPr>
            </a:lvl1pPr>
          </a:lstStyle>
          <a:p>
            <a:pPr>
              <a:defRPr/>
            </a:pPr>
            <a:fld id="{FFADF3FB-D86C-49A0-90D6-0AA6077CEB79}" type="slidenum">
              <a:rPr lang="fr-FR"/>
              <a:pPr>
                <a:defRPr/>
              </a:pPr>
              <a:t>‹N°›</a:t>
            </a:fld>
            <a:endParaRPr lang="fr-FR"/>
          </a:p>
        </p:txBody>
      </p:sp>
    </p:spTree>
    <p:extLst>
      <p:ext uri="{BB962C8B-B14F-4D97-AF65-F5344CB8AC3E}">
        <p14:creationId xmlns:p14="http://schemas.microsoft.com/office/powerpoint/2010/main" val="9292531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1" y="0"/>
            <a:ext cx="2946189" cy="496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76803" name="Rectangle 3"/>
          <p:cNvSpPr>
            <a:spLocks noGrp="1" noChangeArrowheads="1"/>
          </p:cNvSpPr>
          <p:nvPr>
            <p:ph type="dt" idx="1"/>
          </p:nvPr>
        </p:nvSpPr>
        <p:spPr bwMode="auto">
          <a:xfrm>
            <a:off x="3849899" y="0"/>
            <a:ext cx="2946189" cy="496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fr-FR"/>
          </a:p>
        </p:txBody>
      </p:sp>
      <p:sp>
        <p:nvSpPr>
          <p:cNvPr id="1843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76805" name="Rectangle 5"/>
          <p:cNvSpPr>
            <a:spLocks noGrp="1" noChangeArrowheads="1"/>
          </p:cNvSpPr>
          <p:nvPr>
            <p:ph type="body" sz="quarter" idx="3"/>
          </p:nvPr>
        </p:nvSpPr>
        <p:spPr bwMode="auto">
          <a:xfrm>
            <a:off x="679768" y="4715788"/>
            <a:ext cx="5438140" cy="44666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76806" name="Rectangle 6"/>
          <p:cNvSpPr>
            <a:spLocks noGrp="1" noChangeArrowheads="1"/>
          </p:cNvSpPr>
          <p:nvPr>
            <p:ph type="ftr" sz="quarter" idx="4"/>
          </p:nvPr>
        </p:nvSpPr>
        <p:spPr bwMode="auto">
          <a:xfrm>
            <a:off x="1" y="9428402"/>
            <a:ext cx="2946189" cy="4966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76807" name="Rectangle 7"/>
          <p:cNvSpPr>
            <a:spLocks noGrp="1" noChangeArrowheads="1"/>
          </p:cNvSpPr>
          <p:nvPr>
            <p:ph type="sldNum" sz="quarter" idx="5"/>
          </p:nvPr>
        </p:nvSpPr>
        <p:spPr bwMode="auto">
          <a:xfrm>
            <a:off x="3849899" y="9428402"/>
            <a:ext cx="2946189" cy="4966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ＭＳ Ｐゴシック" charset="0"/>
                <a:cs typeface="Arial" charset="0"/>
              </a:defRPr>
            </a:lvl1pPr>
          </a:lstStyle>
          <a:p>
            <a:pPr>
              <a:defRPr/>
            </a:pPr>
            <a:fld id="{BECC1046-F1F0-4353-B9B8-988B45E3C0CE}" type="slidenum">
              <a:rPr lang="fr-FR"/>
              <a:pPr>
                <a:defRPr/>
              </a:pPr>
              <a:t>‹N°›</a:t>
            </a:fld>
            <a:endParaRPr lang="fr-FR"/>
          </a:p>
        </p:txBody>
      </p:sp>
    </p:spTree>
    <p:extLst>
      <p:ext uri="{BB962C8B-B14F-4D97-AF65-F5344CB8AC3E}">
        <p14:creationId xmlns:p14="http://schemas.microsoft.com/office/powerpoint/2010/main" val="408902631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Circulaire du 20 août 2016 : Le parcours citoyen</a:t>
            </a:r>
          </a:p>
          <a:p>
            <a:r>
              <a:rPr lang="fr-FR" dirty="0" smtClean="0"/>
              <a:t>« l’ensemble de la communauté éducative a la responsabilité de construire et de faire vivre ce parcours citoyen, en assurant la convergence, la continuité et la progressivité des enseignements, des dispositifs et des projets ». </a:t>
            </a:r>
          </a:p>
          <a:p>
            <a:r>
              <a:rPr lang="fr-FR" dirty="0" smtClean="0"/>
              <a:t>Circulaire de rentrée 2016</a:t>
            </a:r>
          </a:p>
          <a:p>
            <a:pPr marL="0" marR="0" indent="0" algn="l" defTabSz="914400" rtl="0" eaLnBrk="0" fontAlgn="base" latinLnBrk="0" hangingPunct="0">
              <a:lnSpc>
                <a:spcPct val="100000"/>
              </a:lnSpc>
              <a:spcBef>
                <a:spcPct val="30000"/>
              </a:spcBef>
              <a:spcAft>
                <a:spcPct val="0"/>
              </a:spcAft>
              <a:buClrTx/>
              <a:buSzTx/>
              <a:buFontTx/>
              <a:buNone/>
              <a:tabLst/>
              <a:defRPr/>
            </a:pPr>
            <a:r>
              <a:rPr lang="fr-FR" dirty="0" smtClean="0"/>
              <a:t>« L'appropriation par les élèves de ces principes et valeurs énoncés dans les programmes d'enseignement moral et civique doit trouver une expression concrète, notamment par la participation aux instances de la vie collégienne et lycéenne. Mobilisation des établissements pour créer les conditions favorables à un taux de participation le plus large possible car ce scrutin a une visée éducative mais aussi des vertus pédagogiques</a:t>
            </a:r>
          </a:p>
          <a:p>
            <a:endParaRPr lang="fr-FR" dirty="0" smtClean="0"/>
          </a:p>
          <a:p>
            <a:endParaRPr lang="fr-FR" dirty="0" smtClean="0"/>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pPr>
              <a:defRPr/>
            </a:pPr>
            <a:fld id="{BECC1046-F1F0-4353-B9B8-988B45E3C0CE}" type="slidenum">
              <a:rPr lang="fr-FR" smtClean="0"/>
              <a:pPr>
                <a:defRPr/>
              </a:pPr>
              <a:t>6</a:t>
            </a:fld>
            <a:endParaRPr lang="fr-FR"/>
          </a:p>
        </p:txBody>
      </p:sp>
    </p:spTree>
    <p:extLst>
      <p:ext uri="{BB962C8B-B14F-4D97-AF65-F5344CB8AC3E}">
        <p14:creationId xmlns:p14="http://schemas.microsoft.com/office/powerpoint/2010/main" val="34941022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14"/>
          <p:cNvGrpSpPr>
            <a:grpSpLocks/>
          </p:cNvGrpSpPr>
          <p:nvPr/>
        </p:nvGrpSpPr>
        <p:grpSpPr bwMode="auto">
          <a:xfrm>
            <a:off x="0" y="0"/>
            <a:ext cx="9144000" cy="5106988"/>
            <a:chOff x="0" y="0"/>
            <a:chExt cx="5760" cy="3217"/>
          </a:xfrm>
        </p:grpSpPr>
        <p:sp>
          <p:nvSpPr>
            <p:cNvPr id="5" name="Freeform 10"/>
            <p:cNvSpPr>
              <a:spLocks/>
            </p:cNvSpPr>
            <p:nvPr userDrawn="1"/>
          </p:nvSpPr>
          <p:spPr bwMode="gray">
            <a:xfrm>
              <a:off x="0" y="2251"/>
              <a:ext cx="5760" cy="966"/>
            </a:xfrm>
            <a:custGeom>
              <a:avLst/>
              <a:gdLst/>
              <a:ahLst/>
              <a:cxnLst>
                <a:cxn ang="0">
                  <a:pos x="5760" y="0"/>
                </a:cxn>
                <a:cxn ang="0">
                  <a:pos x="0" y="0"/>
                </a:cxn>
                <a:cxn ang="0">
                  <a:pos x="0" y="966"/>
                </a:cxn>
                <a:cxn ang="0">
                  <a:pos x="4834" y="966"/>
                </a:cxn>
                <a:cxn ang="0">
                  <a:pos x="5760" y="434"/>
                </a:cxn>
                <a:cxn ang="0">
                  <a:pos x="5760" y="0"/>
                </a:cxn>
              </a:cxnLst>
              <a:rect l="0" t="0" r="r" b="b"/>
              <a:pathLst>
                <a:path w="5760" h="966">
                  <a:moveTo>
                    <a:pt x="5760" y="0"/>
                  </a:moveTo>
                  <a:lnTo>
                    <a:pt x="0" y="0"/>
                  </a:lnTo>
                  <a:lnTo>
                    <a:pt x="0" y="966"/>
                  </a:lnTo>
                  <a:lnTo>
                    <a:pt x="4834" y="966"/>
                  </a:lnTo>
                  <a:lnTo>
                    <a:pt x="5760" y="434"/>
                  </a:lnTo>
                  <a:lnTo>
                    <a:pt x="5760" y="0"/>
                  </a:lnTo>
                </a:path>
              </a:pathLst>
            </a:custGeom>
            <a:solidFill>
              <a:schemeClr val="folHlink"/>
            </a:solidFill>
            <a:ln w="9525">
              <a:noFill/>
              <a:round/>
              <a:headEnd/>
              <a:tailEnd/>
            </a:ln>
          </p:spPr>
          <p:txBody>
            <a:bodyPr/>
            <a:lstStyle/>
            <a:p>
              <a:pPr>
                <a:defRPr/>
              </a:pPr>
              <a:endParaRPr lang="fr-FR">
                <a:ea typeface="+mn-ea"/>
              </a:endParaRPr>
            </a:p>
          </p:txBody>
        </p:sp>
        <p:sp>
          <p:nvSpPr>
            <p:cNvPr id="6" name="Rectangle 5"/>
            <p:cNvSpPr>
              <a:spLocks noChangeArrowheads="1"/>
            </p:cNvSpPr>
            <p:nvPr userDrawn="1"/>
          </p:nvSpPr>
          <p:spPr bwMode="gray">
            <a:xfrm>
              <a:off x="0" y="0"/>
              <a:ext cx="5760" cy="2568"/>
            </a:xfrm>
            <a:prstGeom prst="rect">
              <a:avLst/>
            </a:prstGeom>
            <a:solidFill>
              <a:schemeClr val="folHlink"/>
            </a:solidFill>
            <a:ln w="9525">
              <a:noFill/>
              <a:miter lim="800000"/>
              <a:headEnd/>
              <a:tailEnd/>
            </a:ln>
            <a:effectLst/>
          </p:spPr>
          <p:txBody>
            <a:bodyPr wrap="none" anchor="ctr"/>
            <a:lstStyle/>
            <a:p>
              <a:pPr>
                <a:defRPr/>
              </a:pPr>
              <a:endParaRPr lang="fr-FR">
                <a:ea typeface="+mn-ea"/>
              </a:endParaRPr>
            </a:p>
          </p:txBody>
        </p:sp>
      </p:grpSp>
      <p:pic>
        <p:nvPicPr>
          <p:cNvPr id="7" name="Image 10" descr="logo_MEN_MESR_horizontal2.jpg"/>
          <p:cNvPicPr>
            <a:picLocks noChangeAspect="1"/>
          </p:cNvPicPr>
          <p:nvPr userDrawn="1"/>
        </p:nvPicPr>
        <p:blipFill>
          <a:blip r:embed="rId3"/>
          <a:srcRect/>
          <a:stretch>
            <a:fillRect/>
          </a:stretch>
        </p:blipFill>
        <p:spPr bwMode="auto">
          <a:xfrm>
            <a:off x="3348038" y="5405438"/>
            <a:ext cx="2493962" cy="615950"/>
          </a:xfrm>
          <a:prstGeom prst="rect">
            <a:avLst/>
          </a:prstGeom>
          <a:noFill/>
          <a:ln w="9525">
            <a:noFill/>
            <a:miter lim="800000"/>
            <a:headEnd/>
            <a:tailEnd/>
          </a:ln>
        </p:spPr>
      </p:pic>
      <p:sp>
        <p:nvSpPr>
          <p:cNvPr id="6147" name="Rectangle 3"/>
          <p:cNvSpPr>
            <a:spLocks noGrp="1" noChangeArrowheads="1"/>
          </p:cNvSpPr>
          <p:nvPr>
            <p:ph type="ctrTitle"/>
          </p:nvPr>
        </p:nvSpPr>
        <p:spPr>
          <a:xfrm>
            <a:off x="2268538" y="3429000"/>
            <a:ext cx="6191250" cy="1079500"/>
          </a:xfrm>
        </p:spPr>
        <p:txBody>
          <a:bodyPr/>
          <a:lstStyle>
            <a:lvl1pPr>
              <a:defRPr sz="3200"/>
            </a:lvl1pPr>
          </a:lstStyle>
          <a:p>
            <a:r>
              <a:rPr lang="fr-FR" smtClean="0"/>
              <a:t>Cliquez et modifiez le titre</a:t>
            </a:r>
            <a:endParaRPr lang="fr-FR" dirty="0"/>
          </a:p>
        </p:txBody>
      </p:sp>
      <p:sp>
        <p:nvSpPr>
          <p:cNvPr id="6148" name="Rectangle 4"/>
          <p:cNvSpPr>
            <a:spLocks noGrp="1" noChangeArrowheads="1"/>
          </p:cNvSpPr>
          <p:nvPr>
            <p:ph type="subTitle" idx="1"/>
          </p:nvPr>
        </p:nvSpPr>
        <p:spPr>
          <a:xfrm>
            <a:off x="2268538" y="4552950"/>
            <a:ext cx="6191250" cy="315913"/>
          </a:xfrm>
        </p:spPr>
        <p:txBody>
          <a:bodyPr/>
          <a:lstStyle>
            <a:lvl1pPr marL="0" indent="0">
              <a:buFont typeface="Wingdings" charset="2"/>
              <a:buNone/>
              <a:defRPr sz="1100" b="0">
                <a:solidFill>
                  <a:schemeClr val="tx2"/>
                </a:solidFill>
              </a:defRPr>
            </a:lvl1pPr>
          </a:lstStyle>
          <a:p>
            <a:r>
              <a:rPr lang="fr-FR" smtClean="0"/>
              <a:t>Cliquez pour modifier le style des sous-titres du masque</a:t>
            </a:r>
            <a:endParaRPr lang="fr-FR" dirty="0"/>
          </a:p>
        </p:txBody>
      </p:sp>
      <p:sp>
        <p:nvSpPr>
          <p:cNvPr id="10" name="Espace réservé du pied de page 7"/>
          <p:cNvSpPr>
            <a:spLocks noGrp="1"/>
          </p:cNvSpPr>
          <p:nvPr>
            <p:ph type="ftr" sz="quarter" idx="10"/>
          </p:nvPr>
        </p:nvSpPr>
        <p:spPr/>
        <p:txBody>
          <a:bodyPr/>
          <a:lstStyle>
            <a:lvl1pPr>
              <a:defRPr dirty="0" smtClean="0"/>
            </a:lvl1pPr>
          </a:lstStyle>
          <a:p>
            <a:pPr>
              <a:defRPr/>
            </a:pPr>
            <a:endParaRPr lang="fr-FR"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dirty="0"/>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Rectangle 5"/>
          <p:cNvSpPr>
            <a:spLocks noGrp="1" noChangeArrowheads="1"/>
          </p:cNvSpPr>
          <p:nvPr>
            <p:ph type="ftr" sz="quarter" idx="10"/>
          </p:nvPr>
        </p:nvSpPr>
        <p:spPr/>
        <p:txBody>
          <a:bodyPr/>
          <a:lstStyle>
            <a:lvl1pPr>
              <a:defRPr/>
            </a:lvl1pPr>
          </a:lstStyle>
          <a:p>
            <a:pPr>
              <a:defRPr/>
            </a:pPr>
            <a:r>
              <a:rPr lang="fr-FR"/>
              <a:t>Pléiade 3 – Présentation aux OS – jeudi 4 avril 2013- Page </a:t>
            </a:r>
            <a:fld id="{0FD53230-4889-4665-8220-DAFC74FE53BA}"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6688" y="131763"/>
            <a:ext cx="1943100" cy="58896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684213" y="131763"/>
            <a:ext cx="5680075" cy="58896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ftr" sz="quarter" idx="10"/>
          </p:nvPr>
        </p:nvSpPr>
        <p:spPr/>
        <p:txBody>
          <a:bodyPr/>
          <a:lstStyle>
            <a:lvl1pPr>
              <a:defRPr/>
            </a:lvl1pPr>
          </a:lstStyle>
          <a:p>
            <a:pPr>
              <a:defRPr/>
            </a:pPr>
            <a:r>
              <a:rPr lang="fr-FR"/>
              <a:t>Pléiade 3 – Présentation aux OS – jeudi 4 avril 2013- Page </a:t>
            </a:r>
            <a:fld id="{4DC935AB-C46C-427E-9BDD-991D00EA399B}"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dirty="0" smtClean="0"/>
              <a:t>Cliquez et modifiez le titre</a:t>
            </a:r>
            <a:endParaRPr lang="fr-FR"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dirty="0" smtClean="0"/>
              <a:t>Cliquez et modifiez le titre</a:t>
            </a:r>
            <a:endParaRPr lang="fr-FR" dirty="0"/>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dirty="0" smtClean="0"/>
              <a:t>Cliquez pour modifier les styles du texte du masque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1331913" y="4076700"/>
            <a:ext cx="2803525" cy="1944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287838" y="4076700"/>
            <a:ext cx="2805112" cy="1944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dirty="0" smtClean="0"/>
              <a:t>Cliquez et modifiez le titre</a:t>
            </a:r>
            <a:endParaRPr lang="fr-FR" dirty="0"/>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i="0">
                <a:latin typeface="Calibri"/>
                <a:cs typeface="Calibri"/>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b="1" i="0">
                <a:latin typeface="Calibri"/>
                <a:cs typeface="Calibri"/>
              </a:defRPr>
            </a:lvl1pPr>
            <a:lvl2pPr>
              <a:defRPr sz="2000" b="0" i="0">
                <a:latin typeface="Calibri"/>
                <a:cs typeface="Calibri"/>
              </a:defRPr>
            </a:lvl2pPr>
            <a:lvl3pPr>
              <a:defRPr sz="1800" b="0" i="0">
                <a:latin typeface="Calibri"/>
                <a:cs typeface="Calibri"/>
              </a:defRPr>
            </a:lvl3pPr>
            <a:lvl4pPr>
              <a:defRPr sz="1600" b="0" i="0">
                <a:latin typeface="Calibri"/>
                <a:cs typeface="Calibri"/>
              </a:defRPr>
            </a:lvl4pPr>
            <a:lvl5pPr>
              <a:defRPr sz="1600" b="0" i="0">
                <a:latin typeface="Calibri"/>
                <a:cs typeface="Calibri"/>
              </a:defRPr>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i="0">
                <a:latin typeface="Calibri"/>
                <a:cs typeface="Calibri"/>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b="1" i="0">
                <a:latin typeface="Calibri"/>
                <a:cs typeface="Calibri"/>
              </a:defRPr>
            </a:lvl1pPr>
            <a:lvl2pPr>
              <a:defRPr sz="2000" b="0" i="0">
                <a:latin typeface="Calibri"/>
                <a:cs typeface="Calibri"/>
              </a:defRPr>
            </a:lvl2pPr>
            <a:lvl3pPr>
              <a:defRPr sz="1800" b="0" i="0">
                <a:latin typeface="Calibri"/>
                <a:cs typeface="Calibri"/>
              </a:defRPr>
            </a:lvl3pPr>
            <a:lvl4pPr>
              <a:defRPr sz="1600" b="0" i="0">
                <a:latin typeface="Calibri"/>
                <a:cs typeface="Calibri"/>
              </a:defRPr>
            </a:lvl4pPr>
            <a:lvl5pPr>
              <a:defRPr sz="1600" b="0" i="0">
                <a:latin typeface="Calibri"/>
                <a:cs typeface="Calibri"/>
              </a:defRPr>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Cliquez et modifiez le titre</a:t>
            </a:r>
            <a:endParaRPr lang="fr-F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dirty="0" smtClean="0"/>
              <a:t>Cliquez et modifiez le titre</a:t>
            </a:r>
            <a:endParaRPr lang="fr-FR" dirty="0"/>
          </a:p>
        </p:txBody>
      </p:sp>
      <p:sp>
        <p:nvSpPr>
          <p:cNvPr id="3" name="Espace réservé du contenu 2"/>
          <p:cNvSpPr>
            <a:spLocks noGrp="1"/>
          </p:cNvSpPr>
          <p:nvPr>
            <p:ph idx="1"/>
          </p:nvPr>
        </p:nvSpPr>
        <p:spPr>
          <a:xfrm>
            <a:off x="3575050" y="273050"/>
            <a:ext cx="5111750" cy="5853113"/>
          </a:xfrm>
        </p:spPr>
        <p:txBody>
          <a:bodyPr/>
          <a:lstStyle>
            <a:lvl1pPr>
              <a:defRPr sz="3200" b="1" i="0">
                <a:latin typeface="Calibri"/>
                <a:cs typeface="Calibri"/>
              </a:defRPr>
            </a:lvl1pPr>
            <a:lvl2pPr>
              <a:defRPr sz="2800" b="0" i="0">
                <a:latin typeface="Calibri"/>
                <a:cs typeface="Calibri"/>
              </a:defRPr>
            </a:lvl2pPr>
            <a:lvl3pPr>
              <a:defRPr sz="2400" b="0" i="0">
                <a:latin typeface="Calibri"/>
                <a:cs typeface="Calibri"/>
              </a:defRPr>
            </a:lvl3pPr>
            <a:lvl4pPr>
              <a:defRPr sz="2000" b="0" i="0">
                <a:latin typeface="Calibri"/>
                <a:cs typeface="Calibri"/>
              </a:defRPr>
            </a:lvl4pPr>
            <a:lvl5pPr>
              <a:defRPr sz="2000" b="0" i="0">
                <a:latin typeface="Calibri"/>
                <a:cs typeface="Calibri"/>
              </a:defRPr>
            </a:lvl5pPr>
            <a:lvl6pPr>
              <a:defRPr sz="2000"/>
            </a:lvl6pPr>
            <a:lvl7pPr>
              <a:defRPr sz="2000"/>
            </a:lvl7pPr>
            <a:lvl8pPr>
              <a:defRPr sz="2000"/>
            </a:lvl8pPr>
            <a:lvl9pPr>
              <a:defRPr sz="20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b="1" i="0">
                <a:latin typeface="Calibri"/>
                <a:cs typeface="Calibri"/>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Cliquez pour modifier les styles du texte du masque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4" name="Rectangle 5"/>
          <p:cNvSpPr txBox="1">
            <a:spLocks noChangeArrowheads="1"/>
          </p:cNvSpPr>
          <p:nvPr userDrawn="1"/>
        </p:nvSpPr>
        <p:spPr bwMode="gray">
          <a:xfrm>
            <a:off x="3131840" y="6381328"/>
            <a:ext cx="5480050" cy="260350"/>
          </a:xfrm>
          <a:prstGeom prst="rect">
            <a:avLst/>
          </a:prstGeom>
          <a:noFill/>
          <a:ln w="9525">
            <a:noFill/>
            <a:miter lim="800000"/>
            <a:headEnd/>
            <a:tailEnd/>
          </a:ln>
          <a:effectLst/>
        </p:spPr>
        <p:txBody>
          <a:bodyPr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eaLnBrk="1" hangingPunct="1">
              <a:defRPr/>
            </a:pPr>
            <a:endParaRPr lang="fr-FR" sz="900" dirty="0">
              <a:solidFill>
                <a:srgbClr val="0062A8"/>
              </a:solidFill>
              <a:latin typeface="Calibri" charset="0"/>
            </a:endParaRPr>
          </a:p>
        </p:txBody>
      </p:sp>
      <p:sp>
        <p:nvSpPr>
          <p:cNvPr id="2" name="Titre 1"/>
          <p:cNvSpPr>
            <a:spLocks noGrp="1"/>
          </p:cNvSpPr>
          <p:nvPr>
            <p:ph type="title"/>
          </p:nvPr>
        </p:nvSpPr>
        <p:spPr/>
        <p:txBody>
          <a:bodyPr/>
          <a:lstStyle/>
          <a:p>
            <a:r>
              <a:rPr lang="fr-FR" smtClean="0"/>
              <a:t>Cliquez et modifiez le titre</a:t>
            </a:r>
            <a:endParaRPr lang="fr-FR" dirty="0"/>
          </a:p>
        </p:txBody>
      </p:sp>
      <p:sp>
        <p:nvSpPr>
          <p:cNvPr id="3" name="Espace réservé du contenu 2"/>
          <p:cNvSpPr>
            <a:spLocks noGrp="1"/>
          </p:cNvSpPr>
          <p:nvPr>
            <p:ph idx="1"/>
          </p:nvPr>
        </p:nvSpPr>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dirty="0" smtClean="0"/>
              <a:t>Cliquez et modifiez le titre</a:t>
            </a:r>
            <a:endParaRPr lang="fr-FR" dirty="0"/>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b="1" i="0">
                <a:latin typeface="Calibri"/>
                <a:cs typeface="Calibri"/>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Cliquez pour modifier les styles du texte du masque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Cliquez et modifiez le titre</a:t>
            </a:r>
            <a:endParaRPr lang="fr-FR" dirty="0"/>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5653088" y="131763"/>
            <a:ext cx="1439862" cy="5889625"/>
          </a:xfrm>
        </p:spPr>
        <p:txBody>
          <a:bodyPr vert="eaVert"/>
          <a:lstStyle/>
          <a:p>
            <a:r>
              <a:rPr lang="fr-FR" dirty="0" smtClean="0"/>
              <a:t>Cliquez et modifiez le titre</a:t>
            </a:r>
            <a:endParaRPr lang="fr-FR" dirty="0"/>
          </a:p>
        </p:txBody>
      </p:sp>
      <p:sp>
        <p:nvSpPr>
          <p:cNvPr id="3" name="Espace réservé du texte vertical 2"/>
          <p:cNvSpPr>
            <a:spLocks noGrp="1"/>
          </p:cNvSpPr>
          <p:nvPr>
            <p:ph type="body" orient="vert" idx="1"/>
          </p:nvPr>
        </p:nvSpPr>
        <p:spPr>
          <a:xfrm>
            <a:off x="1331913" y="131763"/>
            <a:ext cx="4168775" cy="58896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331913" y="4076700"/>
            <a:ext cx="2803525" cy="1944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287838" y="4076700"/>
            <a:ext cx="2805112" cy="1944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4" name="Rectangle 5"/>
          <p:cNvSpPr txBox="1">
            <a:spLocks noChangeArrowheads="1"/>
          </p:cNvSpPr>
          <p:nvPr userDrawn="1"/>
        </p:nvSpPr>
        <p:spPr bwMode="gray">
          <a:xfrm>
            <a:off x="3132138" y="6381750"/>
            <a:ext cx="5480050" cy="260350"/>
          </a:xfrm>
          <a:prstGeom prst="rect">
            <a:avLst/>
          </a:prstGeom>
          <a:noFill/>
          <a:ln w="9525">
            <a:noFill/>
            <a:miter lim="800000"/>
            <a:headEnd/>
            <a:tailEnd/>
          </a:ln>
          <a:effectLst/>
        </p:spPr>
        <p:txBody>
          <a:bodyPr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eaLnBrk="1" hangingPunct="1">
              <a:defRPr/>
            </a:pPr>
            <a:r>
              <a:rPr lang="fr-FR" sz="900">
                <a:solidFill>
                  <a:srgbClr val="0062A8"/>
                </a:solidFill>
                <a:latin typeface="Calibri" charset="0"/>
              </a:rPr>
              <a:t>Pléiade 3 – Présentation aux SGA – jeudi 6 juin 2013- Page </a:t>
            </a:r>
            <a:fld id="{35DE89C1-EAD7-481A-B0B1-9F58241D5B23}" type="slidenum">
              <a:rPr lang="fr-FR" sz="900">
                <a:solidFill>
                  <a:srgbClr val="0062A8"/>
                </a:solidFill>
                <a:latin typeface="Calibri" charset="0"/>
              </a:rPr>
              <a:pPr algn="r" eaLnBrk="1" hangingPunct="1">
                <a:defRPr/>
              </a:pPr>
              <a:t>‹N°›</a:t>
            </a:fld>
            <a:endParaRPr lang="fr-FR" sz="900">
              <a:solidFill>
                <a:srgbClr val="0062A8"/>
              </a:solidFill>
              <a:latin typeface="Calibri" charset="0"/>
            </a:endParaRPr>
          </a:p>
        </p:txBody>
      </p:sp>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dirty="0"/>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5653088" y="131763"/>
            <a:ext cx="1439862" cy="58896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331913" y="131763"/>
            <a:ext cx="4168775" cy="58896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dirty="0"/>
          </a:p>
        </p:txBody>
      </p:sp>
      <p:sp>
        <p:nvSpPr>
          <p:cNvPr id="3" name="Espace réservé du contenu 2"/>
          <p:cNvSpPr>
            <a:spLocks noGrp="1"/>
          </p:cNvSpPr>
          <p:nvPr>
            <p:ph sz="half" idx="1"/>
          </p:nvPr>
        </p:nvSpPr>
        <p:spPr>
          <a:xfrm>
            <a:off x="684213" y="1773238"/>
            <a:ext cx="3811587" cy="4248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contenu 3"/>
          <p:cNvSpPr>
            <a:spLocks noGrp="1"/>
          </p:cNvSpPr>
          <p:nvPr>
            <p:ph sz="half" idx="2"/>
          </p:nvPr>
        </p:nvSpPr>
        <p:spPr>
          <a:xfrm>
            <a:off x="4648200" y="1773238"/>
            <a:ext cx="3811588" cy="4248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Rectangle 5"/>
          <p:cNvSpPr>
            <a:spLocks noGrp="1" noChangeArrowheads="1"/>
          </p:cNvSpPr>
          <p:nvPr>
            <p:ph type="ftr" sz="quarter" idx="10"/>
          </p:nvPr>
        </p:nvSpPr>
        <p:spPr/>
        <p:txBody>
          <a:bodyPr/>
          <a:lstStyle>
            <a:lvl1pPr>
              <a:defRPr/>
            </a:lvl1pPr>
          </a:lstStyle>
          <a:p>
            <a:pPr>
              <a:defRPr/>
            </a:pPr>
            <a:r>
              <a:rPr lang="fr-FR"/>
              <a:t>Pléiade 3 – Présentation aux SGA – jeudi 6 juin 2013- Page </a:t>
            </a:r>
            <a:fld id="{D38C1443-4F39-43B1-BDC6-C86D64E92E8C}"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dirty="0"/>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ectangle 5"/>
          <p:cNvSpPr>
            <a:spLocks noGrp="1" noChangeArrowheads="1"/>
          </p:cNvSpPr>
          <p:nvPr>
            <p:ph type="ftr" sz="quarter" idx="10"/>
          </p:nvPr>
        </p:nvSpPr>
        <p:spPr/>
        <p:txBody>
          <a:bodyPr/>
          <a:lstStyle>
            <a:lvl1pPr>
              <a:defRPr/>
            </a:lvl1pPr>
          </a:lstStyle>
          <a:p>
            <a:pPr>
              <a:defRPr/>
            </a:pPr>
            <a:r>
              <a:rPr lang="fr-FR"/>
              <a:t>Pléiade 3 – Présentation aux SGA – jeudi 6 juin 2013- Page </a:t>
            </a:r>
            <a:fld id="{2B5B06D3-D601-495F-BEC8-75408BFF124C}"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 name="Rectangle 5"/>
          <p:cNvSpPr txBox="1">
            <a:spLocks noChangeArrowheads="1"/>
          </p:cNvSpPr>
          <p:nvPr userDrawn="1"/>
        </p:nvSpPr>
        <p:spPr bwMode="gray">
          <a:xfrm>
            <a:off x="3132138" y="6381750"/>
            <a:ext cx="5480050" cy="260350"/>
          </a:xfrm>
          <a:prstGeom prst="rect">
            <a:avLst/>
          </a:prstGeom>
          <a:noFill/>
          <a:ln w="9525">
            <a:noFill/>
            <a:miter lim="800000"/>
            <a:headEnd/>
            <a:tailEnd/>
          </a:ln>
          <a:effectLst/>
        </p:spPr>
        <p:txBody>
          <a:bodyPr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eaLnBrk="1" hangingPunct="1">
              <a:defRPr/>
            </a:pPr>
            <a:r>
              <a:rPr lang="fr-FR" sz="900">
                <a:solidFill>
                  <a:srgbClr val="0062A8"/>
                </a:solidFill>
                <a:latin typeface="Calibri" charset="0"/>
              </a:rPr>
              <a:t>Pléiade 3 – Présentation aux OS – jeudi 4 avril 2013- Page </a:t>
            </a:r>
            <a:fld id="{23A74C2C-0C53-4A36-9D0C-D1790C853F6A}" type="slidenum">
              <a:rPr lang="fr-FR" sz="900">
                <a:solidFill>
                  <a:srgbClr val="0062A8"/>
                </a:solidFill>
                <a:latin typeface="Calibri" charset="0"/>
              </a:rPr>
              <a:pPr algn="r" eaLnBrk="1" hangingPunct="1">
                <a:defRPr/>
              </a:pPr>
              <a:t>‹N°›</a:t>
            </a:fld>
            <a:endParaRPr lang="fr-FR" sz="900">
              <a:solidFill>
                <a:srgbClr val="0062A8"/>
              </a:solidFill>
              <a:latin typeface="Calibri" charset="0"/>
            </a:endParaRPr>
          </a:p>
        </p:txBody>
      </p:sp>
      <p:sp>
        <p:nvSpPr>
          <p:cNvPr id="2" name="Titre 1"/>
          <p:cNvSpPr>
            <a:spLocks noGrp="1"/>
          </p:cNvSpPr>
          <p:nvPr>
            <p:ph type="title"/>
          </p:nvPr>
        </p:nvSpPr>
        <p:spPr/>
        <p:txBody>
          <a:bodyPr/>
          <a:lstStyle/>
          <a:p>
            <a:r>
              <a:rPr lang="fr-FR" smtClean="0"/>
              <a:t>Cliquez et modifiez le titre</a:t>
            </a:r>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txBox="1">
            <a:spLocks noChangeArrowheads="1"/>
          </p:cNvSpPr>
          <p:nvPr userDrawn="1"/>
        </p:nvSpPr>
        <p:spPr bwMode="gray">
          <a:xfrm>
            <a:off x="3132138" y="6381750"/>
            <a:ext cx="5480050" cy="260350"/>
          </a:xfrm>
          <a:prstGeom prst="rect">
            <a:avLst/>
          </a:prstGeom>
          <a:noFill/>
          <a:ln w="9525">
            <a:noFill/>
            <a:miter lim="800000"/>
            <a:headEnd/>
            <a:tailEnd/>
          </a:ln>
          <a:effectLst/>
        </p:spPr>
        <p:txBody>
          <a:bodyPr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eaLnBrk="1" hangingPunct="1">
              <a:defRPr/>
            </a:pPr>
            <a:r>
              <a:rPr lang="fr-FR" sz="900">
                <a:solidFill>
                  <a:srgbClr val="0062A8"/>
                </a:solidFill>
                <a:latin typeface="Calibri" charset="0"/>
              </a:rPr>
              <a:t>Pléiade 3 – Présentation aux OS – jeudi 4 avril 2013- Page </a:t>
            </a:r>
            <a:fld id="{F12A2E3F-ACFE-496F-AC75-BD9D626DA884}" type="slidenum">
              <a:rPr lang="fr-FR" sz="900">
                <a:solidFill>
                  <a:srgbClr val="0062A8"/>
                </a:solidFill>
                <a:latin typeface="Calibri" charset="0"/>
              </a:rPr>
              <a:pPr algn="r" eaLnBrk="1" hangingPunct="1">
                <a:defRPr/>
              </a:pPr>
              <a:t>‹N°›</a:t>
            </a:fld>
            <a:endParaRPr lang="fr-FR" sz="900">
              <a:solidFill>
                <a:srgbClr val="0062A8"/>
              </a:solidFill>
              <a:latin typeface="Calibri"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dirty="0"/>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ftr" sz="quarter" idx="10"/>
          </p:nvPr>
        </p:nvSpPr>
        <p:spPr/>
        <p:txBody>
          <a:bodyPr/>
          <a:lstStyle>
            <a:lvl1pPr>
              <a:defRPr>
                <a:solidFill>
                  <a:srgbClr val="0062A8"/>
                </a:solidFill>
              </a:defRPr>
            </a:lvl1pPr>
          </a:lstStyle>
          <a:p>
            <a:pPr>
              <a:defRPr/>
            </a:pPr>
            <a:r>
              <a:rPr lang="fr-FR"/>
              <a:t>Pléiade 3 – Présentation aux OS – jeudi 4 avril 2013- Page </a:t>
            </a:r>
            <a:fld id="{08C84A7F-C519-4B7D-A61C-F068BE6F6B8F}"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dirty="0"/>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Faire glisser l'image vers l'espace réservé ou cliquer sur l'icône pour l'ajouter</a:t>
            </a:r>
            <a:endParaRPr lang="fr-FR" noProof="0" dirty="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ftr" sz="quarter" idx="10"/>
          </p:nvPr>
        </p:nvSpPr>
        <p:spPr/>
        <p:txBody>
          <a:bodyPr/>
          <a:lstStyle>
            <a:lvl1pPr>
              <a:defRPr>
                <a:solidFill>
                  <a:srgbClr val="0062A8"/>
                </a:solidFill>
              </a:defRPr>
            </a:lvl1pPr>
          </a:lstStyle>
          <a:p>
            <a:pPr>
              <a:defRPr/>
            </a:pPr>
            <a:r>
              <a:rPr lang="fr-FR"/>
              <a:t>Pléiade 3 – Présentation aux OS – jeudi 4 avril 2013- Page </a:t>
            </a:r>
            <a:fld id="{73111E78-F1C1-43A1-8F24-B3E764B7D7C1}"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8" name="Freeform 14"/>
          <p:cNvSpPr>
            <a:spLocks/>
          </p:cNvSpPr>
          <p:nvPr/>
        </p:nvSpPr>
        <p:spPr bwMode="gray">
          <a:xfrm>
            <a:off x="0" y="0"/>
            <a:ext cx="9144000" cy="1533525"/>
          </a:xfrm>
          <a:custGeom>
            <a:avLst/>
            <a:gdLst/>
            <a:ahLst/>
            <a:cxnLst>
              <a:cxn ang="0">
                <a:pos x="5760" y="0"/>
              </a:cxn>
              <a:cxn ang="0">
                <a:pos x="0" y="0"/>
              </a:cxn>
              <a:cxn ang="0">
                <a:pos x="0" y="966"/>
              </a:cxn>
              <a:cxn ang="0">
                <a:pos x="4834" y="966"/>
              </a:cxn>
              <a:cxn ang="0">
                <a:pos x="5760" y="434"/>
              </a:cxn>
              <a:cxn ang="0">
                <a:pos x="5760" y="0"/>
              </a:cxn>
            </a:cxnLst>
            <a:rect l="0" t="0" r="r" b="b"/>
            <a:pathLst>
              <a:path w="5760" h="966">
                <a:moveTo>
                  <a:pt x="5760" y="0"/>
                </a:moveTo>
                <a:lnTo>
                  <a:pt x="0" y="0"/>
                </a:lnTo>
                <a:lnTo>
                  <a:pt x="0" y="966"/>
                </a:lnTo>
                <a:lnTo>
                  <a:pt x="4834" y="966"/>
                </a:lnTo>
                <a:lnTo>
                  <a:pt x="5760" y="434"/>
                </a:lnTo>
                <a:lnTo>
                  <a:pt x="5760" y="0"/>
                </a:lnTo>
              </a:path>
            </a:pathLst>
          </a:custGeom>
          <a:solidFill>
            <a:schemeClr val="folHlink"/>
          </a:solidFill>
          <a:ln w="9525">
            <a:noFill/>
            <a:round/>
            <a:headEnd/>
            <a:tailEnd/>
          </a:ln>
        </p:spPr>
        <p:txBody>
          <a:bodyPr/>
          <a:lstStyle/>
          <a:p>
            <a:pPr>
              <a:defRPr/>
            </a:pPr>
            <a:endParaRPr lang="fr-FR">
              <a:ea typeface="+mn-ea"/>
            </a:endParaRPr>
          </a:p>
        </p:txBody>
      </p:sp>
      <p:sp>
        <p:nvSpPr>
          <p:cNvPr id="1027" name="Rectangle 2"/>
          <p:cNvSpPr>
            <a:spLocks noGrp="1" noChangeArrowheads="1"/>
          </p:cNvSpPr>
          <p:nvPr>
            <p:ph type="title"/>
          </p:nvPr>
        </p:nvSpPr>
        <p:spPr bwMode="gray">
          <a:xfrm>
            <a:off x="684213" y="131763"/>
            <a:ext cx="7775575" cy="135255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fr-FR" smtClean="0"/>
              <a:t>Cliquez pour modifier le style du titre</a:t>
            </a:r>
          </a:p>
        </p:txBody>
      </p:sp>
      <p:sp>
        <p:nvSpPr>
          <p:cNvPr id="1028" name="Rectangle 3"/>
          <p:cNvSpPr>
            <a:spLocks noGrp="1" noChangeArrowheads="1"/>
          </p:cNvSpPr>
          <p:nvPr>
            <p:ph type="body" idx="1"/>
          </p:nvPr>
        </p:nvSpPr>
        <p:spPr bwMode="gray">
          <a:xfrm>
            <a:off x="684213" y="1773238"/>
            <a:ext cx="7775575" cy="42481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29" name="Rectangle 5"/>
          <p:cNvSpPr>
            <a:spLocks noGrp="1" noChangeArrowheads="1"/>
          </p:cNvSpPr>
          <p:nvPr>
            <p:ph type="ftr" sz="quarter" idx="3"/>
          </p:nvPr>
        </p:nvSpPr>
        <p:spPr bwMode="gray">
          <a:xfrm>
            <a:off x="5940425" y="6308725"/>
            <a:ext cx="2598738" cy="2603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900" dirty="0" smtClean="0">
                <a:solidFill>
                  <a:schemeClr val="accent1"/>
                </a:solidFill>
                <a:latin typeface="Calibri" charset="0"/>
                <a:ea typeface="ＭＳ Ｐゴシック" charset="0"/>
              </a:defRPr>
            </a:lvl1pPr>
          </a:lstStyle>
          <a:p>
            <a:pPr>
              <a:defRPr/>
            </a:pPr>
            <a:endParaRPr lang="fr-FR" dirty="0"/>
          </a:p>
        </p:txBody>
      </p:sp>
      <p:pic>
        <p:nvPicPr>
          <p:cNvPr id="1030" name="Image 6" descr="logo_MEN_MESR_horizontal2.jpg"/>
          <p:cNvPicPr>
            <a:picLocks noChangeAspect="1"/>
          </p:cNvPicPr>
          <p:nvPr/>
        </p:nvPicPr>
        <p:blipFill>
          <a:blip r:embed="rId13"/>
          <a:srcRect/>
          <a:stretch>
            <a:fillRect/>
          </a:stretch>
        </p:blipFill>
        <p:spPr bwMode="auto">
          <a:xfrm>
            <a:off x="684213" y="6170613"/>
            <a:ext cx="2016125" cy="4984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9" r:id="rId1"/>
    <p:sldLayoutId id="2147484200" r:id="rId2"/>
    <p:sldLayoutId id="2147484201" r:id="rId3"/>
    <p:sldLayoutId id="2147484202" r:id="rId4"/>
    <p:sldLayoutId id="2147484203" r:id="rId5"/>
    <p:sldLayoutId id="2147484204" r:id="rId6"/>
    <p:sldLayoutId id="2147484205" r:id="rId7"/>
    <p:sldLayoutId id="2147484206" r:id="rId8"/>
    <p:sldLayoutId id="2147484207" r:id="rId9"/>
    <p:sldLayoutId id="2147484208" r:id="rId10"/>
    <p:sldLayoutId id="2147484209" r:id="rId11"/>
  </p:sldLayoutIdLst>
  <p:hf sldNum="0" hdr="0" dt="0"/>
  <p:txStyles>
    <p:titleStyle>
      <a:lvl1pPr algn="l" rtl="0" fontAlgn="base">
        <a:spcBef>
          <a:spcPct val="0"/>
        </a:spcBef>
        <a:spcAft>
          <a:spcPct val="0"/>
        </a:spcAft>
        <a:defRPr sz="2400" b="1">
          <a:solidFill>
            <a:schemeClr val="tx2"/>
          </a:solidFill>
          <a:latin typeface="Calibri"/>
          <a:ea typeface="+mj-ea"/>
          <a:cs typeface="Calibri"/>
        </a:defRPr>
      </a:lvl1pPr>
      <a:lvl2pPr algn="l" rtl="0" fontAlgn="base">
        <a:spcBef>
          <a:spcPct val="0"/>
        </a:spcBef>
        <a:spcAft>
          <a:spcPct val="0"/>
        </a:spcAft>
        <a:defRPr sz="2400" b="1">
          <a:solidFill>
            <a:schemeClr val="tx2"/>
          </a:solidFill>
          <a:latin typeface="Calibri" charset="0"/>
          <a:ea typeface="Arial" charset="0"/>
          <a:cs typeface="Calibri" pitchFamily="34" charset="0"/>
        </a:defRPr>
      </a:lvl2pPr>
      <a:lvl3pPr algn="l" rtl="0" fontAlgn="base">
        <a:spcBef>
          <a:spcPct val="0"/>
        </a:spcBef>
        <a:spcAft>
          <a:spcPct val="0"/>
        </a:spcAft>
        <a:defRPr sz="2400" b="1">
          <a:solidFill>
            <a:schemeClr val="tx2"/>
          </a:solidFill>
          <a:latin typeface="Calibri" charset="0"/>
          <a:ea typeface="Arial" charset="0"/>
          <a:cs typeface="Calibri" pitchFamily="34" charset="0"/>
        </a:defRPr>
      </a:lvl3pPr>
      <a:lvl4pPr algn="l" rtl="0" fontAlgn="base">
        <a:spcBef>
          <a:spcPct val="0"/>
        </a:spcBef>
        <a:spcAft>
          <a:spcPct val="0"/>
        </a:spcAft>
        <a:defRPr sz="2400" b="1">
          <a:solidFill>
            <a:schemeClr val="tx2"/>
          </a:solidFill>
          <a:latin typeface="Calibri" charset="0"/>
          <a:ea typeface="Arial" charset="0"/>
          <a:cs typeface="Calibri" pitchFamily="34" charset="0"/>
        </a:defRPr>
      </a:lvl4pPr>
      <a:lvl5pPr algn="l" rtl="0" fontAlgn="base">
        <a:spcBef>
          <a:spcPct val="0"/>
        </a:spcBef>
        <a:spcAft>
          <a:spcPct val="0"/>
        </a:spcAft>
        <a:defRPr sz="2400" b="1">
          <a:solidFill>
            <a:schemeClr val="tx2"/>
          </a:solidFill>
          <a:latin typeface="Calibri" charset="0"/>
          <a:ea typeface="Arial" charset="0"/>
          <a:cs typeface="Calibri" pitchFamily="34" charset="0"/>
        </a:defRPr>
      </a:lvl5pPr>
      <a:lvl6pPr marL="457200" algn="l" rtl="0" eaLnBrk="1" fontAlgn="base" hangingPunct="1">
        <a:spcBef>
          <a:spcPct val="0"/>
        </a:spcBef>
        <a:spcAft>
          <a:spcPct val="0"/>
        </a:spcAft>
        <a:defRPr sz="2400" b="1">
          <a:solidFill>
            <a:schemeClr val="tx2"/>
          </a:solidFill>
          <a:latin typeface="Arial" charset="0"/>
          <a:ea typeface="Arial" charset="0"/>
          <a:cs typeface="Arial" charset="0"/>
        </a:defRPr>
      </a:lvl6pPr>
      <a:lvl7pPr marL="914400" algn="l" rtl="0" eaLnBrk="1" fontAlgn="base" hangingPunct="1">
        <a:spcBef>
          <a:spcPct val="0"/>
        </a:spcBef>
        <a:spcAft>
          <a:spcPct val="0"/>
        </a:spcAft>
        <a:defRPr sz="2400" b="1">
          <a:solidFill>
            <a:schemeClr val="tx2"/>
          </a:solidFill>
          <a:latin typeface="Arial" charset="0"/>
          <a:ea typeface="Arial" charset="0"/>
          <a:cs typeface="Arial" charset="0"/>
        </a:defRPr>
      </a:lvl7pPr>
      <a:lvl8pPr marL="1371600" algn="l" rtl="0" eaLnBrk="1" fontAlgn="base" hangingPunct="1">
        <a:spcBef>
          <a:spcPct val="0"/>
        </a:spcBef>
        <a:spcAft>
          <a:spcPct val="0"/>
        </a:spcAft>
        <a:defRPr sz="2400" b="1">
          <a:solidFill>
            <a:schemeClr val="tx2"/>
          </a:solidFill>
          <a:latin typeface="Arial" charset="0"/>
          <a:ea typeface="Arial" charset="0"/>
          <a:cs typeface="Arial" charset="0"/>
        </a:defRPr>
      </a:lvl8pPr>
      <a:lvl9pPr marL="1828800" algn="l" rtl="0" eaLnBrk="1" fontAlgn="base" hangingPunct="1">
        <a:spcBef>
          <a:spcPct val="0"/>
        </a:spcBef>
        <a:spcAft>
          <a:spcPct val="0"/>
        </a:spcAft>
        <a:defRPr sz="2400" b="1">
          <a:solidFill>
            <a:schemeClr val="tx2"/>
          </a:solidFill>
          <a:latin typeface="Arial" charset="0"/>
          <a:ea typeface="Arial" charset="0"/>
          <a:cs typeface="Arial" charset="0"/>
        </a:defRPr>
      </a:lvl9pPr>
    </p:titleStyle>
    <p:bodyStyle>
      <a:lvl1pPr marL="250825" indent="-250825" algn="l" rtl="0" fontAlgn="base">
        <a:spcBef>
          <a:spcPct val="60000"/>
        </a:spcBef>
        <a:spcAft>
          <a:spcPct val="40000"/>
        </a:spcAft>
        <a:buClr>
          <a:schemeClr val="hlink"/>
        </a:buClr>
        <a:buFont typeface="Wingdings" pitchFamily="2" charset="2"/>
        <a:buChar char="n"/>
        <a:defRPr sz="1700">
          <a:solidFill>
            <a:schemeClr val="accent1"/>
          </a:solidFill>
          <a:latin typeface="Calibri"/>
          <a:ea typeface="+mn-ea"/>
          <a:cs typeface="Calibri"/>
        </a:defRPr>
      </a:lvl1pPr>
      <a:lvl2pPr marL="423863" indent="-171450" algn="l" rtl="0" fontAlgn="base">
        <a:spcBef>
          <a:spcPct val="20000"/>
        </a:spcBef>
        <a:spcAft>
          <a:spcPct val="0"/>
        </a:spcAft>
        <a:buFont typeface="Wingdings" pitchFamily="2" charset="2"/>
        <a:buChar char=""/>
        <a:defRPr sz="1400">
          <a:solidFill>
            <a:schemeClr val="tx1"/>
          </a:solidFill>
          <a:latin typeface="Calibri"/>
          <a:ea typeface="+mn-ea"/>
          <a:cs typeface="Calibri"/>
        </a:defRPr>
      </a:lvl2pPr>
      <a:lvl3pPr marL="425450" indent="3175" algn="l" rtl="0" fontAlgn="base">
        <a:spcBef>
          <a:spcPct val="20000"/>
        </a:spcBef>
        <a:spcAft>
          <a:spcPct val="0"/>
        </a:spcAft>
        <a:defRPr sz="1400">
          <a:solidFill>
            <a:schemeClr val="tx1"/>
          </a:solidFill>
          <a:latin typeface="Calibri"/>
          <a:ea typeface="+mn-ea"/>
          <a:cs typeface="Calibri"/>
        </a:defRPr>
      </a:lvl3pPr>
      <a:lvl4pPr marL="617538" indent="-187325" algn="l" rtl="0" fontAlgn="base">
        <a:spcBef>
          <a:spcPct val="20000"/>
        </a:spcBef>
        <a:spcAft>
          <a:spcPct val="0"/>
        </a:spcAft>
        <a:buClr>
          <a:schemeClr val="accent1"/>
        </a:buClr>
        <a:buFont typeface="Arial" charset="0"/>
        <a:buChar char="–"/>
        <a:defRPr sz="1100">
          <a:solidFill>
            <a:schemeClr val="tx1"/>
          </a:solidFill>
          <a:latin typeface="Calibri"/>
          <a:ea typeface="+mn-ea"/>
          <a:cs typeface="Calibri"/>
        </a:defRPr>
      </a:lvl4pPr>
      <a:lvl5pPr marL="619125" indent="1209675" algn="l" rtl="0" fontAlgn="base">
        <a:spcBef>
          <a:spcPct val="20000"/>
        </a:spcBef>
        <a:spcAft>
          <a:spcPct val="0"/>
        </a:spcAft>
        <a:defRPr sz="1100">
          <a:solidFill>
            <a:schemeClr val="tx1"/>
          </a:solidFill>
          <a:latin typeface="Calibri"/>
          <a:ea typeface="+mn-ea"/>
          <a:cs typeface="Calibri"/>
        </a:defRPr>
      </a:lvl5pPr>
      <a:lvl6pPr marL="1076325" algn="l" rtl="0" eaLnBrk="1" fontAlgn="base" hangingPunct="1">
        <a:spcBef>
          <a:spcPct val="20000"/>
        </a:spcBef>
        <a:spcAft>
          <a:spcPct val="0"/>
        </a:spcAft>
        <a:defRPr sz="1100">
          <a:solidFill>
            <a:schemeClr val="tx1"/>
          </a:solidFill>
          <a:latin typeface="+mn-lt"/>
          <a:ea typeface="+mn-ea"/>
          <a:cs typeface="+mn-cs"/>
        </a:defRPr>
      </a:lvl6pPr>
      <a:lvl7pPr marL="1533525" algn="l" rtl="0" eaLnBrk="1" fontAlgn="base" hangingPunct="1">
        <a:spcBef>
          <a:spcPct val="20000"/>
        </a:spcBef>
        <a:spcAft>
          <a:spcPct val="0"/>
        </a:spcAft>
        <a:defRPr sz="1100">
          <a:solidFill>
            <a:schemeClr val="tx1"/>
          </a:solidFill>
          <a:latin typeface="+mn-lt"/>
          <a:ea typeface="+mn-ea"/>
          <a:cs typeface="+mn-cs"/>
        </a:defRPr>
      </a:lvl7pPr>
      <a:lvl8pPr marL="1990725" algn="l" rtl="0" eaLnBrk="1" fontAlgn="base" hangingPunct="1">
        <a:spcBef>
          <a:spcPct val="20000"/>
        </a:spcBef>
        <a:spcAft>
          <a:spcPct val="0"/>
        </a:spcAft>
        <a:defRPr sz="1100">
          <a:solidFill>
            <a:schemeClr val="tx1"/>
          </a:solidFill>
          <a:latin typeface="+mn-lt"/>
          <a:ea typeface="+mn-ea"/>
          <a:cs typeface="+mn-cs"/>
        </a:defRPr>
      </a:lvl8pPr>
      <a:lvl9pPr marL="2447925" algn="l" rtl="0" eaLnBrk="1" fontAlgn="base" hangingPunct="1">
        <a:spcBef>
          <a:spcPct val="20000"/>
        </a:spcBef>
        <a:spcAft>
          <a:spcPct val="0"/>
        </a:spcAft>
        <a:defRPr sz="11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050" name="Group 21"/>
          <p:cNvGrpSpPr>
            <a:grpSpLocks/>
          </p:cNvGrpSpPr>
          <p:nvPr/>
        </p:nvGrpSpPr>
        <p:grpSpPr bwMode="auto">
          <a:xfrm>
            <a:off x="0" y="0"/>
            <a:ext cx="9144000" cy="3883025"/>
            <a:chOff x="0" y="0"/>
            <a:chExt cx="5760" cy="2446"/>
          </a:xfrm>
        </p:grpSpPr>
        <p:sp>
          <p:nvSpPr>
            <p:cNvPr id="7186" name="Rectangle 18"/>
            <p:cNvSpPr>
              <a:spLocks noChangeArrowheads="1"/>
            </p:cNvSpPr>
            <p:nvPr userDrawn="1"/>
          </p:nvSpPr>
          <p:spPr bwMode="gray">
            <a:xfrm>
              <a:off x="0" y="0"/>
              <a:ext cx="5760" cy="1780"/>
            </a:xfrm>
            <a:prstGeom prst="rect">
              <a:avLst/>
            </a:prstGeom>
            <a:solidFill>
              <a:schemeClr val="folHlink"/>
            </a:solidFill>
            <a:ln w="9525">
              <a:noFill/>
              <a:miter lim="800000"/>
              <a:headEnd/>
              <a:tailEnd/>
            </a:ln>
            <a:effectLst/>
          </p:spPr>
          <p:txBody>
            <a:bodyPr wrap="none" anchor="ctr"/>
            <a:lstStyle/>
            <a:p>
              <a:pPr>
                <a:defRPr/>
              </a:pPr>
              <a:endParaRPr lang="fr-FR">
                <a:ea typeface="+mn-ea"/>
              </a:endParaRPr>
            </a:p>
          </p:txBody>
        </p:sp>
        <p:sp>
          <p:nvSpPr>
            <p:cNvPr id="7188" name="Freeform 20"/>
            <p:cNvSpPr>
              <a:spLocks/>
            </p:cNvSpPr>
            <p:nvPr userDrawn="1"/>
          </p:nvSpPr>
          <p:spPr bwMode="gray">
            <a:xfrm>
              <a:off x="0" y="1480"/>
              <a:ext cx="5760" cy="966"/>
            </a:xfrm>
            <a:custGeom>
              <a:avLst/>
              <a:gdLst/>
              <a:ahLst/>
              <a:cxnLst>
                <a:cxn ang="0">
                  <a:pos x="5760" y="0"/>
                </a:cxn>
                <a:cxn ang="0">
                  <a:pos x="0" y="0"/>
                </a:cxn>
                <a:cxn ang="0">
                  <a:pos x="0" y="966"/>
                </a:cxn>
                <a:cxn ang="0">
                  <a:pos x="4834" y="966"/>
                </a:cxn>
                <a:cxn ang="0">
                  <a:pos x="5760" y="434"/>
                </a:cxn>
                <a:cxn ang="0">
                  <a:pos x="5760" y="0"/>
                </a:cxn>
              </a:cxnLst>
              <a:rect l="0" t="0" r="r" b="b"/>
              <a:pathLst>
                <a:path w="5760" h="966">
                  <a:moveTo>
                    <a:pt x="5760" y="0"/>
                  </a:moveTo>
                  <a:lnTo>
                    <a:pt x="0" y="0"/>
                  </a:lnTo>
                  <a:lnTo>
                    <a:pt x="0" y="966"/>
                  </a:lnTo>
                  <a:lnTo>
                    <a:pt x="4834" y="966"/>
                  </a:lnTo>
                  <a:lnTo>
                    <a:pt x="5760" y="434"/>
                  </a:lnTo>
                  <a:lnTo>
                    <a:pt x="5760" y="0"/>
                  </a:lnTo>
                </a:path>
              </a:pathLst>
            </a:custGeom>
            <a:solidFill>
              <a:schemeClr val="folHlink"/>
            </a:solidFill>
            <a:ln w="9525">
              <a:noFill/>
              <a:round/>
              <a:headEnd/>
              <a:tailEnd/>
            </a:ln>
          </p:spPr>
          <p:txBody>
            <a:bodyPr/>
            <a:lstStyle/>
            <a:p>
              <a:pPr>
                <a:defRPr/>
              </a:pPr>
              <a:endParaRPr lang="fr-FR">
                <a:ea typeface="+mn-ea"/>
              </a:endParaRPr>
            </a:p>
          </p:txBody>
        </p:sp>
      </p:grpSp>
      <p:sp>
        <p:nvSpPr>
          <p:cNvPr id="2051" name="Rectangle 3"/>
          <p:cNvSpPr>
            <a:spLocks noGrp="1" noChangeArrowheads="1"/>
          </p:cNvSpPr>
          <p:nvPr>
            <p:ph type="title"/>
          </p:nvPr>
        </p:nvSpPr>
        <p:spPr bwMode="gray">
          <a:xfrm>
            <a:off x="1331913" y="131763"/>
            <a:ext cx="5761037" cy="344170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fr-FR" smtClean="0"/>
              <a:t>Cliquez pour modifier le style du titre</a:t>
            </a:r>
          </a:p>
        </p:txBody>
      </p:sp>
      <p:sp>
        <p:nvSpPr>
          <p:cNvPr id="2052" name="Rectangle 4"/>
          <p:cNvSpPr>
            <a:spLocks noGrp="1" noChangeArrowheads="1"/>
          </p:cNvSpPr>
          <p:nvPr>
            <p:ph type="body" idx="1"/>
          </p:nvPr>
        </p:nvSpPr>
        <p:spPr bwMode="gray">
          <a:xfrm>
            <a:off x="1331913" y="4076700"/>
            <a:ext cx="5761037" cy="19446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6" name="Rectangle 5"/>
          <p:cNvSpPr txBox="1">
            <a:spLocks noChangeArrowheads="1"/>
          </p:cNvSpPr>
          <p:nvPr/>
        </p:nvSpPr>
        <p:spPr bwMode="gray">
          <a:xfrm>
            <a:off x="3132138" y="6381750"/>
            <a:ext cx="5480050" cy="260350"/>
          </a:xfrm>
          <a:prstGeom prst="rect">
            <a:avLst/>
          </a:prstGeom>
          <a:noFill/>
          <a:ln w="9525">
            <a:noFill/>
            <a:miter lim="800000"/>
            <a:headEnd/>
            <a:tailEnd/>
          </a:ln>
          <a:effectLst/>
        </p:spPr>
        <p:txBody>
          <a:bodyPr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eaLnBrk="1" hangingPunct="1">
              <a:defRPr/>
            </a:pPr>
            <a:r>
              <a:rPr lang="fr-FR" sz="900" dirty="0">
                <a:solidFill>
                  <a:srgbClr val="0062A8"/>
                </a:solidFill>
                <a:latin typeface="Calibri" charset="0"/>
              </a:rPr>
              <a:t>Pléiade 3 – Présentation aux SGA – jeudi 6 juin 2013- Page </a:t>
            </a:r>
            <a:fld id="{12F634AA-814F-4EB2-A84A-6CF231487405}" type="slidenum">
              <a:rPr lang="fr-FR" sz="900">
                <a:solidFill>
                  <a:srgbClr val="0062A8"/>
                </a:solidFill>
                <a:latin typeface="Calibri" charset="0"/>
              </a:rPr>
              <a:pPr algn="r" eaLnBrk="1" hangingPunct="1">
                <a:defRPr/>
              </a:pPr>
              <a:t>‹N°›</a:t>
            </a:fld>
            <a:endParaRPr lang="fr-FR" sz="900" dirty="0">
              <a:solidFill>
                <a:srgbClr val="0062A8"/>
              </a:solidFill>
              <a:latin typeface="Calibri" charset="0"/>
            </a:endParaRPr>
          </a:p>
        </p:txBody>
      </p:sp>
      <p:pic>
        <p:nvPicPr>
          <p:cNvPr id="2054" name="Image 8" descr="logo_MEN_MESR_horizontal2.jpg"/>
          <p:cNvPicPr>
            <a:picLocks noChangeAspect="1"/>
          </p:cNvPicPr>
          <p:nvPr/>
        </p:nvPicPr>
        <p:blipFill>
          <a:blip r:embed="rId13"/>
          <a:srcRect/>
          <a:stretch>
            <a:fillRect/>
          </a:stretch>
        </p:blipFill>
        <p:spPr bwMode="auto">
          <a:xfrm>
            <a:off x="1331913" y="6124575"/>
            <a:ext cx="2519362" cy="6238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 id="2147484187" r:id="rId11"/>
  </p:sldLayoutIdLst>
  <p:hf sldNum="0" hdr="0" dt="0"/>
  <p:txStyles>
    <p:titleStyle>
      <a:lvl1pPr algn="l" rtl="0" eaLnBrk="0" fontAlgn="base" hangingPunct="0">
        <a:spcBef>
          <a:spcPct val="0"/>
        </a:spcBef>
        <a:spcAft>
          <a:spcPct val="0"/>
        </a:spcAft>
        <a:defRPr sz="3100" b="1">
          <a:solidFill>
            <a:schemeClr val="tx2"/>
          </a:solidFill>
          <a:latin typeface="Calibri"/>
          <a:ea typeface="+mj-ea"/>
          <a:cs typeface="Calibri"/>
        </a:defRPr>
      </a:lvl1pPr>
      <a:lvl2pPr algn="l" rtl="0" eaLnBrk="0" fontAlgn="base" hangingPunct="0">
        <a:spcBef>
          <a:spcPct val="0"/>
        </a:spcBef>
        <a:spcAft>
          <a:spcPct val="0"/>
        </a:spcAft>
        <a:defRPr sz="3100" b="1">
          <a:solidFill>
            <a:schemeClr val="tx2"/>
          </a:solidFill>
          <a:latin typeface="Calibri" charset="0"/>
          <a:ea typeface="Arial" charset="0"/>
          <a:cs typeface="Calibri" pitchFamily="34" charset="0"/>
        </a:defRPr>
      </a:lvl2pPr>
      <a:lvl3pPr algn="l" rtl="0" eaLnBrk="0" fontAlgn="base" hangingPunct="0">
        <a:spcBef>
          <a:spcPct val="0"/>
        </a:spcBef>
        <a:spcAft>
          <a:spcPct val="0"/>
        </a:spcAft>
        <a:defRPr sz="3100" b="1">
          <a:solidFill>
            <a:schemeClr val="tx2"/>
          </a:solidFill>
          <a:latin typeface="Calibri" charset="0"/>
          <a:ea typeface="Arial" charset="0"/>
          <a:cs typeface="Calibri" pitchFamily="34" charset="0"/>
        </a:defRPr>
      </a:lvl3pPr>
      <a:lvl4pPr algn="l" rtl="0" eaLnBrk="0" fontAlgn="base" hangingPunct="0">
        <a:spcBef>
          <a:spcPct val="0"/>
        </a:spcBef>
        <a:spcAft>
          <a:spcPct val="0"/>
        </a:spcAft>
        <a:defRPr sz="3100" b="1">
          <a:solidFill>
            <a:schemeClr val="tx2"/>
          </a:solidFill>
          <a:latin typeface="Calibri" charset="0"/>
          <a:ea typeface="Arial" charset="0"/>
          <a:cs typeface="Calibri" pitchFamily="34" charset="0"/>
        </a:defRPr>
      </a:lvl4pPr>
      <a:lvl5pPr algn="l" rtl="0" eaLnBrk="0" fontAlgn="base" hangingPunct="0">
        <a:spcBef>
          <a:spcPct val="0"/>
        </a:spcBef>
        <a:spcAft>
          <a:spcPct val="0"/>
        </a:spcAft>
        <a:defRPr sz="3100" b="1">
          <a:solidFill>
            <a:schemeClr val="tx2"/>
          </a:solidFill>
          <a:latin typeface="Calibri" charset="0"/>
          <a:ea typeface="Arial" charset="0"/>
          <a:cs typeface="Calibri" pitchFamily="34" charset="0"/>
        </a:defRPr>
      </a:lvl5pPr>
      <a:lvl6pPr marL="457200" algn="l" rtl="0" fontAlgn="base">
        <a:spcBef>
          <a:spcPct val="0"/>
        </a:spcBef>
        <a:spcAft>
          <a:spcPct val="0"/>
        </a:spcAft>
        <a:defRPr sz="3000" b="1">
          <a:solidFill>
            <a:schemeClr val="tx2"/>
          </a:solidFill>
          <a:latin typeface="Arial" charset="0"/>
          <a:ea typeface="Arial" charset="0"/>
          <a:cs typeface="Arial" charset="0"/>
        </a:defRPr>
      </a:lvl6pPr>
      <a:lvl7pPr marL="914400" algn="l" rtl="0" fontAlgn="base">
        <a:spcBef>
          <a:spcPct val="0"/>
        </a:spcBef>
        <a:spcAft>
          <a:spcPct val="0"/>
        </a:spcAft>
        <a:defRPr sz="3000" b="1">
          <a:solidFill>
            <a:schemeClr val="tx2"/>
          </a:solidFill>
          <a:latin typeface="Arial" charset="0"/>
          <a:ea typeface="Arial" charset="0"/>
          <a:cs typeface="Arial" charset="0"/>
        </a:defRPr>
      </a:lvl7pPr>
      <a:lvl8pPr marL="1371600" algn="l" rtl="0" fontAlgn="base">
        <a:spcBef>
          <a:spcPct val="0"/>
        </a:spcBef>
        <a:spcAft>
          <a:spcPct val="0"/>
        </a:spcAft>
        <a:defRPr sz="3000" b="1">
          <a:solidFill>
            <a:schemeClr val="tx2"/>
          </a:solidFill>
          <a:latin typeface="Arial" charset="0"/>
          <a:ea typeface="Arial" charset="0"/>
          <a:cs typeface="Arial" charset="0"/>
        </a:defRPr>
      </a:lvl8pPr>
      <a:lvl9pPr marL="1828800" algn="l" rtl="0" fontAlgn="base">
        <a:spcBef>
          <a:spcPct val="0"/>
        </a:spcBef>
        <a:spcAft>
          <a:spcPct val="0"/>
        </a:spcAft>
        <a:defRPr sz="3000" b="1">
          <a:solidFill>
            <a:schemeClr val="tx2"/>
          </a:solidFill>
          <a:latin typeface="Arial" charset="0"/>
          <a:ea typeface="Arial" charset="0"/>
          <a:cs typeface="Arial" charset="0"/>
        </a:defRPr>
      </a:lvl9pPr>
    </p:titleStyle>
    <p:bodyStyle>
      <a:lvl1pPr marL="342900" indent="-342900" algn="r" rtl="0" eaLnBrk="0" fontAlgn="base" hangingPunct="0">
        <a:spcBef>
          <a:spcPct val="0"/>
        </a:spcBef>
        <a:spcAft>
          <a:spcPct val="0"/>
        </a:spcAft>
        <a:buClr>
          <a:schemeClr val="hlink"/>
        </a:buClr>
        <a:buFont typeface="Wingdings" pitchFamily="2" charset="2"/>
        <a:defRPr sz="700" b="1">
          <a:solidFill>
            <a:schemeClr val="bg2"/>
          </a:solidFill>
          <a:latin typeface="+mn-lt"/>
          <a:ea typeface="ＭＳ Ｐゴシック" charset="0"/>
          <a:cs typeface="+mn-cs"/>
        </a:defRPr>
      </a:lvl1pPr>
      <a:lvl2pPr marL="4763" indent="-3175" algn="r" rtl="0" eaLnBrk="0" fontAlgn="base" hangingPunct="0">
        <a:spcBef>
          <a:spcPct val="0"/>
        </a:spcBef>
        <a:spcAft>
          <a:spcPct val="0"/>
        </a:spcAft>
        <a:buFont typeface="Wingdings" pitchFamily="2" charset="2"/>
        <a:defRPr sz="700">
          <a:solidFill>
            <a:schemeClr val="bg2"/>
          </a:solidFill>
          <a:latin typeface="+mn-lt"/>
          <a:ea typeface="+mn-ea"/>
          <a:cs typeface="+mn-cs"/>
        </a:defRPr>
      </a:lvl2pPr>
      <a:lvl3pPr marL="11113" indent="-4763" algn="r" rtl="0" eaLnBrk="0" fontAlgn="base" hangingPunct="0">
        <a:spcBef>
          <a:spcPct val="0"/>
        </a:spcBef>
        <a:spcAft>
          <a:spcPct val="0"/>
        </a:spcAft>
        <a:defRPr sz="700">
          <a:solidFill>
            <a:schemeClr val="bg2"/>
          </a:solidFill>
          <a:latin typeface="+mn-lt"/>
          <a:ea typeface="+mn-ea"/>
          <a:cs typeface="+mn-cs"/>
        </a:defRPr>
      </a:lvl3pPr>
      <a:lvl4pPr marL="17463" indent="-4763" algn="r" rtl="0" eaLnBrk="0" fontAlgn="base" hangingPunct="0">
        <a:spcBef>
          <a:spcPct val="0"/>
        </a:spcBef>
        <a:spcAft>
          <a:spcPct val="0"/>
        </a:spcAft>
        <a:buClr>
          <a:schemeClr val="accent1"/>
        </a:buClr>
        <a:buFont typeface="Arial" charset="0"/>
        <a:defRPr sz="700">
          <a:solidFill>
            <a:schemeClr val="bg2"/>
          </a:solidFill>
          <a:latin typeface="+mn-lt"/>
          <a:ea typeface="+mn-ea"/>
          <a:cs typeface="+mn-cs"/>
        </a:defRPr>
      </a:lvl4pPr>
      <a:lvl5pPr marL="19050" indent="1809750" algn="r" rtl="0" eaLnBrk="0" fontAlgn="base" hangingPunct="0">
        <a:spcBef>
          <a:spcPct val="0"/>
        </a:spcBef>
        <a:spcAft>
          <a:spcPct val="0"/>
        </a:spcAft>
        <a:defRPr sz="700">
          <a:solidFill>
            <a:schemeClr val="bg2"/>
          </a:solidFill>
          <a:latin typeface="+mn-lt"/>
          <a:ea typeface="+mn-ea"/>
          <a:cs typeface="+mn-cs"/>
        </a:defRPr>
      </a:lvl5pPr>
      <a:lvl6pPr marL="476250" algn="r" rtl="0" fontAlgn="base">
        <a:spcBef>
          <a:spcPct val="0"/>
        </a:spcBef>
        <a:spcAft>
          <a:spcPct val="0"/>
        </a:spcAft>
        <a:defRPr sz="700">
          <a:solidFill>
            <a:schemeClr val="bg2"/>
          </a:solidFill>
          <a:latin typeface="+mn-lt"/>
          <a:ea typeface="+mn-ea"/>
          <a:cs typeface="+mn-cs"/>
        </a:defRPr>
      </a:lvl6pPr>
      <a:lvl7pPr marL="933450" algn="r" rtl="0" fontAlgn="base">
        <a:spcBef>
          <a:spcPct val="0"/>
        </a:spcBef>
        <a:spcAft>
          <a:spcPct val="0"/>
        </a:spcAft>
        <a:defRPr sz="700">
          <a:solidFill>
            <a:schemeClr val="bg2"/>
          </a:solidFill>
          <a:latin typeface="+mn-lt"/>
          <a:ea typeface="+mn-ea"/>
          <a:cs typeface="+mn-cs"/>
        </a:defRPr>
      </a:lvl7pPr>
      <a:lvl8pPr marL="1390650" algn="r" rtl="0" fontAlgn="base">
        <a:spcBef>
          <a:spcPct val="0"/>
        </a:spcBef>
        <a:spcAft>
          <a:spcPct val="0"/>
        </a:spcAft>
        <a:defRPr sz="700">
          <a:solidFill>
            <a:schemeClr val="bg2"/>
          </a:solidFill>
          <a:latin typeface="+mn-lt"/>
          <a:ea typeface="+mn-ea"/>
          <a:cs typeface="+mn-cs"/>
        </a:defRPr>
      </a:lvl8pPr>
      <a:lvl9pPr marL="1847850" algn="r" rtl="0" fontAlgn="base">
        <a:spcBef>
          <a:spcPct val="0"/>
        </a:spcBef>
        <a:spcAft>
          <a:spcPct val="0"/>
        </a:spcAft>
        <a:defRPr sz="700">
          <a:solidFill>
            <a:schemeClr val="bg2"/>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3074" name="Group 21"/>
          <p:cNvGrpSpPr>
            <a:grpSpLocks/>
          </p:cNvGrpSpPr>
          <p:nvPr/>
        </p:nvGrpSpPr>
        <p:grpSpPr bwMode="auto">
          <a:xfrm>
            <a:off x="0" y="0"/>
            <a:ext cx="9144000" cy="3883025"/>
            <a:chOff x="0" y="0"/>
            <a:chExt cx="5760" cy="2446"/>
          </a:xfrm>
        </p:grpSpPr>
        <p:sp>
          <p:nvSpPr>
            <p:cNvPr id="7186" name="Rectangle 18"/>
            <p:cNvSpPr>
              <a:spLocks noChangeArrowheads="1"/>
            </p:cNvSpPr>
            <p:nvPr userDrawn="1"/>
          </p:nvSpPr>
          <p:spPr bwMode="gray">
            <a:xfrm>
              <a:off x="0" y="0"/>
              <a:ext cx="5760" cy="1780"/>
            </a:xfrm>
            <a:prstGeom prst="rect">
              <a:avLst/>
            </a:prstGeom>
            <a:solidFill>
              <a:schemeClr val="folHlink"/>
            </a:solidFill>
            <a:ln w="9525">
              <a:noFill/>
              <a:miter lim="800000"/>
              <a:headEnd/>
              <a:tailEnd/>
            </a:ln>
            <a:effectLst/>
          </p:spPr>
          <p:txBody>
            <a:bodyPr wrap="none" anchor="ctr"/>
            <a:lstStyle/>
            <a:p>
              <a:pPr>
                <a:defRPr/>
              </a:pPr>
              <a:endParaRPr lang="fr-FR">
                <a:ea typeface="+mn-ea"/>
              </a:endParaRPr>
            </a:p>
          </p:txBody>
        </p:sp>
        <p:sp>
          <p:nvSpPr>
            <p:cNvPr id="7188" name="Freeform 20"/>
            <p:cNvSpPr>
              <a:spLocks/>
            </p:cNvSpPr>
            <p:nvPr userDrawn="1"/>
          </p:nvSpPr>
          <p:spPr bwMode="gray">
            <a:xfrm>
              <a:off x="0" y="1480"/>
              <a:ext cx="5760" cy="966"/>
            </a:xfrm>
            <a:custGeom>
              <a:avLst/>
              <a:gdLst/>
              <a:ahLst/>
              <a:cxnLst>
                <a:cxn ang="0">
                  <a:pos x="5760" y="0"/>
                </a:cxn>
                <a:cxn ang="0">
                  <a:pos x="0" y="0"/>
                </a:cxn>
                <a:cxn ang="0">
                  <a:pos x="0" y="966"/>
                </a:cxn>
                <a:cxn ang="0">
                  <a:pos x="4834" y="966"/>
                </a:cxn>
                <a:cxn ang="0">
                  <a:pos x="5760" y="434"/>
                </a:cxn>
                <a:cxn ang="0">
                  <a:pos x="5760" y="0"/>
                </a:cxn>
              </a:cxnLst>
              <a:rect l="0" t="0" r="r" b="b"/>
              <a:pathLst>
                <a:path w="5760" h="966">
                  <a:moveTo>
                    <a:pt x="5760" y="0"/>
                  </a:moveTo>
                  <a:lnTo>
                    <a:pt x="0" y="0"/>
                  </a:lnTo>
                  <a:lnTo>
                    <a:pt x="0" y="966"/>
                  </a:lnTo>
                  <a:lnTo>
                    <a:pt x="4834" y="966"/>
                  </a:lnTo>
                  <a:lnTo>
                    <a:pt x="5760" y="434"/>
                  </a:lnTo>
                  <a:lnTo>
                    <a:pt x="5760" y="0"/>
                  </a:lnTo>
                </a:path>
              </a:pathLst>
            </a:custGeom>
            <a:solidFill>
              <a:schemeClr val="folHlink"/>
            </a:solidFill>
            <a:ln w="9525">
              <a:noFill/>
              <a:round/>
              <a:headEnd/>
              <a:tailEnd/>
            </a:ln>
          </p:spPr>
          <p:txBody>
            <a:bodyPr/>
            <a:lstStyle/>
            <a:p>
              <a:pPr>
                <a:defRPr/>
              </a:pPr>
              <a:endParaRPr lang="fr-FR">
                <a:ea typeface="+mn-ea"/>
              </a:endParaRPr>
            </a:p>
          </p:txBody>
        </p:sp>
      </p:grpSp>
      <p:sp>
        <p:nvSpPr>
          <p:cNvPr id="3075" name="Rectangle 3"/>
          <p:cNvSpPr>
            <a:spLocks noGrp="1" noChangeArrowheads="1"/>
          </p:cNvSpPr>
          <p:nvPr>
            <p:ph type="title"/>
          </p:nvPr>
        </p:nvSpPr>
        <p:spPr bwMode="gray">
          <a:xfrm>
            <a:off x="1331913" y="131763"/>
            <a:ext cx="5761037" cy="344170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fr-FR" smtClean="0"/>
              <a:t>Cliquez pour modifier le style du titre</a:t>
            </a:r>
          </a:p>
        </p:txBody>
      </p:sp>
      <p:sp>
        <p:nvSpPr>
          <p:cNvPr id="3076" name="Rectangle 4"/>
          <p:cNvSpPr>
            <a:spLocks noGrp="1" noChangeArrowheads="1"/>
          </p:cNvSpPr>
          <p:nvPr>
            <p:ph type="body" idx="1"/>
          </p:nvPr>
        </p:nvSpPr>
        <p:spPr bwMode="gray">
          <a:xfrm>
            <a:off x="1331913" y="4076700"/>
            <a:ext cx="5761037" cy="19446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6" name="Rectangle 5"/>
          <p:cNvSpPr txBox="1">
            <a:spLocks noChangeArrowheads="1"/>
          </p:cNvSpPr>
          <p:nvPr/>
        </p:nvSpPr>
        <p:spPr bwMode="gray">
          <a:xfrm>
            <a:off x="3132138" y="6381750"/>
            <a:ext cx="5480050" cy="260350"/>
          </a:xfrm>
          <a:prstGeom prst="rect">
            <a:avLst/>
          </a:prstGeom>
          <a:noFill/>
          <a:ln w="9525">
            <a:noFill/>
            <a:miter lim="800000"/>
            <a:headEnd/>
            <a:tailEnd/>
          </a:ln>
          <a:effectLst/>
        </p:spPr>
        <p:txBody>
          <a:bodyPr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eaLnBrk="1" hangingPunct="1">
              <a:defRPr/>
            </a:pPr>
            <a:r>
              <a:rPr lang="fr-FR" sz="900">
                <a:solidFill>
                  <a:srgbClr val="0062A8"/>
                </a:solidFill>
                <a:latin typeface="Calibri" charset="0"/>
              </a:rPr>
              <a:t>Pléiade 3 – Présentation aux SGA – jeudi 6 juin 2013- Page </a:t>
            </a:r>
            <a:fld id="{7FE7A2F8-C230-4F80-896D-CD3C64CD0F17}" type="slidenum">
              <a:rPr lang="fr-FR" sz="900">
                <a:solidFill>
                  <a:srgbClr val="0062A8"/>
                </a:solidFill>
                <a:latin typeface="Calibri" charset="0"/>
              </a:rPr>
              <a:pPr algn="r" eaLnBrk="1" hangingPunct="1">
                <a:defRPr/>
              </a:pPr>
              <a:t>‹N°›</a:t>
            </a:fld>
            <a:endParaRPr lang="fr-FR" sz="900">
              <a:solidFill>
                <a:srgbClr val="0062A8"/>
              </a:solidFill>
              <a:latin typeface="Calibri" charset="0"/>
            </a:endParaRPr>
          </a:p>
        </p:txBody>
      </p:sp>
      <p:pic>
        <p:nvPicPr>
          <p:cNvPr id="3078" name="Image 8" descr="logo_MEN_MESR_horizontal2.jpg"/>
          <p:cNvPicPr>
            <a:picLocks noChangeAspect="1"/>
          </p:cNvPicPr>
          <p:nvPr/>
        </p:nvPicPr>
        <p:blipFill>
          <a:blip r:embed="rId13"/>
          <a:srcRect/>
          <a:stretch>
            <a:fillRect/>
          </a:stretch>
        </p:blipFill>
        <p:spPr bwMode="auto">
          <a:xfrm>
            <a:off x="1331913" y="6124575"/>
            <a:ext cx="2519362" cy="6238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88" r:id="rId1"/>
    <p:sldLayoutId id="2147484189" r:id="rId2"/>
    <p:sldLayoutId id="2147484190" r:id="rId3"/>
    <p:sldLayoutId id="2147484191" r:id="rId4"/>
    <p:sldLayoutId id="2147484192" r:id="rId5"/>
    <p:sldLayoutId id="2147484193" r:id="rId6"/>
    <p:sldLayoutId id="2147484194" r:id="rId7"/>
    <p:sldLayoutId id="2147484195" r:id="rId8"/>
    <p:sldLayoutId id="2147484196" r:id="rId9"/>
    <p:sldLayoutId id="2147484197" r:id="rId10"/>
    <p:sldLayoutId id="2147484198" r:id="rId11"/>
  </p:sldLayoutIdLst>
  <p:hf sldNum="0" hdr="0" dt="0"/>
  <p:txStyles>
    <p:titleStyle>
      <a:lvl1pPr algn="l" rtl="0" eaLnBrk="0" fontAlgn="base" hangingPunct="0">
        <a:spcBef>
          <a:spcPct val="0"/>
        </a:spcBef>
        <a:spcAft>
          <a:spcPct val="0"/>
        </a:spcAft>
        <a:defRPr sz="3100" b="1">
          <a:solidFill>
            <a:schemeClr val="tx2"/>
          </a:solidFill>
          <a:latin typeface="+mj-lt"/>
          <a:ea typeface="+mj-ea"/>
          <a:cs typeface="+mj-cs"/>
        </a:defRPr>
      </a:lvl1pPr>
      <a:lvl2pPr algn="l" rtl="0" eaLnBrk="0" fontAlgn="base" hangingPunct="0">
        <a:spcBef>
          <a:spcPct val="0"/>
        </a:spcBef>
        <a:spcAft>
          <a:spcPct val="0"/>
        </a:spcAft>
        <a:defRPr sz="3100" b="1">
          <a:solidFill>
            <a:schemeClr val="tx2"/>
          </a:solidFill>
          <a:latin typeface="Calibri" pitchFamily="34" charset="0"/>
          <a:ea typeface="Arial" pitchFamily="34" charset="0"/>
          <a:cs typeface="Calibri" pitchFamily="34" charset="0"/>
        </a:defRPr>
      </a:lvl2pPr>
      <a:lvl3pPr algn="l" rtl="0" eaLnBrk="0" fontAlgn="base" hangingPunct="0">
        <a:spcBef>
          <a:spcPct val="0"/>
        </a:spcBef>
        <a:spcAft>
          <a:spcPct val="0"/>
        </a:spcAft>
        <a:defRPr sz="3100" b="1">
          <a:solidFill>
            <a:schemeClr val="tx2"/>
          </a:solidFill>
          <a:latin typeface="Calibri" pitchFamily="34" charset="0"/>
          <a:ea typeface="Arial" pitchFamily="34" charset="0"/>
          <a:cs typeface="Calibri" pitchFamily="34" charset="0"/>
        </a:defRPr>
      </a:lvl3pPr>
      <a:lvl4pPr algn="l" rtl="0" eaLnBrk="0" fontAlgn="base" hangingPunct="0">
        <a:spcBef>
          <a:spcPct val="0"/>
        </a:spcBef>
        <a:spcAft>
          <a:spcPct val="0"/>
        </a:spcAft>
        <a:defRPr sz="3100" b="1">
          <a:solidFill>
            <a:schemeClr val="tx2"/>
          </a:solidFill>
          <a:latin typeface="Calibri" pitchFamily="34" charset="0"/>
          <a:ea typeface="Arial" pitchFamily="34" charset="0"/>
          <a:cs typeface="Calibri" pitchFamily="34" charset="0"/>
        </a:defRPr>
      </a:lvl4pPr>
      <a:lvl5pPr algn="l" rtl="0" eaLnBrk="0" fontAlgn="base" hangingPunct="0">
        <a:spcBef>
          <a:spcPct val="0"/>
        </a:spcBef>
        <a:spcAft>
          <a:spcPct val="0"/>
        </a:spcAft>
        <a:defRPr sz="3100" b="1">
          <a:solidFill>
            <a:schemeClr val="tx2"/>
          </a:solidFill>
          <a:latin typeface="Calibri" pitchFamily="34" charset="0"/>
          <a:ea typeface="Arial" pitchFamily="34" charset="0"/>
          <a:cs typeface="Calibri" pitchFamily="34" charset="0"/>
        </a:defRPr>
      </a:lvl5pPr>
      <a:lvl6pPr marL="457200" algn="l" rtl="0" fontAlgn="base">
        <a:spcBef>
          <a:spcPct val="0"/>
        </a:spcBef>
        <a:spcAft>
          <a:spcPct val="0"/>
        </a:spcAft>
        <a:defRPr sz="3100" b="1">
          <a:solidFill>
            <a:schemeClr val="tx2"/>
          </a:solidFill>
          <a:latin typeface="Calibri" pitchFamily="34" charset="0"/>
          <a:ea typeface="Arial" pitchFamily="34" charset="0"/>
          <a:cs typeface="Calibri" pitchFamily="34" charset="0"/>
        </a:defRPr>
      </a:lvl6pPr>
      <a:lvl7pPr marL="914400" algn="l" rtl="0" fontAlgn="base">
        <a:spcBef>
          <a:spcPct val="0"/>
        </a:spcBef>
        <a:spcAft>
          <a:spcPct val="0"/>
        </a:spcAft>
        <a:defRPr sz="3100" b="1">
          <a:solidFill>
            <a:schemeClr val="tx2"/>
          </a:solidFill>
          <a:latin typeface="Calibri" pitchFamily="34" charset="0"/>
          <a:ea typeface="Arial" pitchFamily="34" charset="0"/>
          <a:cs typeface="Calibri" pitchFamily="34" charset="0"/>
        </a:defRPr>
      </a:lvl7pPr>
      <a:lvl8pPr marL="1371600" algn="l" rtl="0" fontAlgn="base">
        <a:spcBef>
          <a:spcPct val="0"/>
        </a:spcBef>
        <a:spcAft>
          <a:spcPct val="0"/>
        </a:spcAft>
        <a:defRPr sz="3100" b="1">
          <a:solidFill>
            <a:schemeClr val="tx2"/>
          </a:solidFill>
          <a:latin typeface="Calibri" pitchFamily="34" charset="0"/>
          <a:ea typeface="Arial" pitchFamily="34" charset="0"/>
          <a:cs typeface="Calibri" pitchFamily="34" charset="0"/>
        </a:defRPr>
      </a:lvl8pPr>
      <a:lvl9pPr marL="1828800" algn="l" rtl="0" fontAlgn="base">
        <a:spcBef>
          <a:spcPct val="0"/>
        </a:spcBef>
        <a:spcAft>
          <a:spcPct val="0"/>
        </a:spcAft>
        <a:defRPr sz="3100" b="1">
          <a:solidFill>
            <a:schemeClr val="tx2"/>
          </a:solidFill>
          <a:latin typeface="Calibri" pitchFamily="34" charset="0"/>
          <a:ea typeface="Arial" pitchFamily="34" charset="0"/>
          <a:cs typeface="Calibri" pitchFamily="34" charset="0"/>
        </a:defRPr>
      </a:lvl9pPr>
    </p:titleStyle>
    <p:bodyStyle>
      <a:lvl1pPr marL="342900" indent="-342900" algn="r" rtl="0" eaLnBrk="0" fontAlgn="base" hangingPunct="0">
        <a:spcBef>
          <a:spcPct val="0"/>
        </a:spcBef>
        <a:spcAft>
          <a:spcPct val="0"/>
        </a:spcAft>
        <a:buClr>
          <a:schemeClr val="hlink"/>
        </a:buClr>
        <a:buFont typeface="Wingdings" pitchFamily="2" charset="2"/>
        <a:defRPr sz="700" b="1">
          <a:solidFill>
            <a:schemeClr val="bg2"/>
          </a:solidFill>
          <a:latin typeface="+mn-lt"/>
          <a:ea typeface="ＭＳ Ｐゴシック" charset="0"/>
          <a:cs typeface="+mn-cs"/>
        </a:defRPr>
      </a:lvl1pPr>
      <a:lvl2pPr marL="4763" indent="-3175" algn="r" rtl="0" eaLnBrk="0" fontAlgn="base" hangingPunct="0">
        <a:spcBef>
          <a:spcPct val="0"/>
        </a:spcBef>
        <a:spcAft>
          <a:spcPct val="0"/>
        </a:spcAft>
        <a:buFont typeface="Wingdings" pitchFamily="2" charset="2"/>
        <a:defRPr sz="700">
          <a:solidFill>
            <a:schemeClr val="bg2"/>
          </a:solidFill>
          <a:latin typeface="+mn-lt"/>
          <a:ea typeface="Arial" charset="0"/>
          <a:cs typeface="+mn-cs"/>
        </a:defRPr>
      </a:lvl2pPr>
      <a:lvl3pPr marL="11113" indent="-4763" algn="r" rtl="0" eaLnBrk="0" fontAlgn="base" hangingPunct="0">
        <a:spcBef>
          <a:spcPct val="0"/>
        </a:spcBef>
        <a:spcAft>
          <a:spcPct val="0"/>
        </a:spcAft>
        <a:defRPr sz="700">
          <a:solidFill>
            <a:schemeClr val="bg2"/>
          </a:solidFill>
          <a:latin typeface="+mn-lt"/>
          <a:ea typeface="Arial" charset="0"/>
          <a:cs typeface="+mn-cs"/>
        </a:defRPr>
      </a:lvl3pPr>
      <a:lvl4pPr marL="17463" indent="-4763" algn="r" rtl="0" eaLnBrk="0" fontAlgn="base" hangingPunct="0">
        <a:spcBef>
          <a:spcPct val="0"/>
        </a:spcBef>
        <a:spcAft>
          <a:spcPct val="0"/>
        </a:spcAft>
        <a:buClr>
          <a:schemeClr val="accent1"/>
        </a:buClr>
        <a:buFont typeface="Arial" charset="0"/>
        <a:defRPr sz="700">
          <a:solidFill>
            <a:schemeClr val="bg2"/>
          </a:solidFill>
          <a:latin typeface="+mn-lt"/>
          <a:ea typeface="Arial" charset="0"/>
          <a:cs typeface="+mn-cs"/>
        </a:defRPr>
      </a:lvl4pPr>
      <a:lvl5pPr marL="19050" indent="1809750" algn="r" rtl="0" eaLnBrk="0" fontAlgn="base" hangingPunct="0">
        <a:spcBef>
          <a:spcPct val="0"/>
        </a:spcBef>
        <a:spcAft>
          <a:spcPct val="0"/>
        </a:spcAft>
        <a:defRPr sz="700">
          <a:solidFill>
            <a:schemeClr val="bg2"/>
          </a:solidFill>
          <a:latin typeface="+mn-lt"/>
          <a:ea typeface="Arial" charset="0"/>
          <a:cs typeface="+mn-cs"/>
        </a:defRPr>
      </a:lvl5pPr>
      <a:lvl6pPr marL="476250" indent="1809750" algn="r" rtl="0" fontAlgn="base">
        <a:spcBef>
          <a:spcPct val="0"/>
        </a:spcBef>
        <a:spcAft>
          <a:spcPct val="0"/>
        </a:spcAft>
        <a:defRPr sz="700">
          <a:solidFill>
            <a:schemeClr val="bg2"/>
          </a:solidFill>
          <a:latin typeface="+mn-lt"/>
          <a:cs typeface="+mn-cs"/>
        </a:defRPr>
      </a:lvl6pPr>
      <a:lvl7pPr marL="933450" indent="1809750" algn="r" rtl="0" fontAlgn="base">
        <a:spcBef>
          <a:spcPct val="0"/>
        </a:spcBef>
        <a:spcAft>
          <a:spcPct val="0"/>
        </a:spcAft>
        <a:defRPr sz="700">
          <a:solidFill>
            <a:schemeClr val="bg2"/>
          </a:solidFill>
          <a:latin typeface="+mn-lt"/>
          <a:cs typeface="+mn-cs"/>
        </a:defRPr>
      </a:lvl7pPr>
      <a:lvl8pPr marL="1390650" indent="1809750" algn="r" rtl="0" fontAlgn="base">
        <a:spcBef>
          <a:spcPct val="0"/>
        </a:spcBef>
        <a:spcAft>
          <a:spcPct val="0"/>
        </a:spcAft>
        <a:defRPr sz="700">
          <a:solidFill>
            <a:schemeClr val="bg2"/>
          </a:solidFill>
          <a:latin typeface="+mn-lt"/>
          <a:cs typeface="+mn-cs"/>
        </a:defRPr>
      </a:lvl8pPr>
      <a:lvl9pPr marL="1847850" indent="1809750" algn="r" rtl="0" fontAlgn="base">
        <a:spcBef>
          <a:spcPct val="0"/>
        </a:spcBef>
        <a:spcAft>
          <a:spcPct val="0"/>
        </a:spcAft>
        <a:defRPr sz="700">
          <a:solidFill>
            <a:schemeClr val="bg2"/>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4" name="Espace réservé du contenu 3"/>
          <p:cNvPicPr>
            <a:picLocks noGrp="1" noChangeAspect="1"/>
          </p:cNvPicPr>
          <p:nvPr>
            <p:ph idx="1"/>
          </p:nvPr>
        </p:nvPicPr>
        <p:blipFill>
          <a:blip r:embed="rId2"/>
          <a:stretch>
            <a:fillRect/>
          </a:stretch>
        </p:blipFill>
        <p:spPr>
          <a:xfrm>
            <a:off x="847087" y="1773238"/>
            <a:ext cx="7449826" cy="4248150"/>
          </a:xfrm>
          <a:prstGeom prst="rect">
            <a:avLst/>
          </a:prstGeom>
        </p:spPr>
      </p:pic>
    </p:spTree>
    <p:extLst>
      <p:ext uri="{BB962C8B-B14F-4D97-AF65-F5344CB8AC3E}">
        <p14:creationId xmlns:p14="http://schemas.microsoft.com/office/powerpoint/2010/main" val="9620398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S’informer sur les instances de la vie lycéenne</a:t>
            </a:r>
            <a:endParaRPr lang="fr-FR" dirty="0"/>
          </a:p>
        </p:txBody>
      </p:sp>
      <p:sp>
        <p:nvSpPr>
          <p:cNvPr id="3" name="Espace réservé du contenu 2"/>
          <p:cNvSpPr>
            <a:spLocks noGrp="1"/>
          </p:cNvSpPr>
          <p:nvPr>
            <p:ph idx="1"/>
          </p:nvPr>
        </p:nvSpPr>
        <p:spPr>
          <a:xfrm>
            <a:off x="899592" y="1844824"/>
            <a:ext cx="7128792" cy="2664296"/>
          </a:xfrm>
        </p:spPr>
        <p:txBody>
          <a:bodyPr/>
          <a:lstStyle/>
          <a:p>
            <a:r>
              <a:rPr lang="fr-FR" b="1" dirty="0" smtClean="0">
                <a:solidFill>
                  <a:schemeClr val="accent1">
                    <a:lumMod val="75000"/>
                  </a:schemeClr>
                </a:solidFill>
              </a:rPr>
              <a:t>Site </a:t>
            </a:r>
            <a:r>
              <a:rPr lang="fr-FR" b="1" dirty="0" smtClean="0">
                <a:solidFill>
                  <a:schemeClr val="accent1">
                    <a:lumMod val="75000"/>
                  </a:schemeClr>
                </a:solidFill>
              </a:rPr>
              <a:t>ac-toulouse.fr </a:t>
            </a:r>
          </a:p>
          <a:p>
            <a:pPr marL="0" indent="0">
              <a:buNone/>
            </a:pPr>
            <a:r>
              <a:rPr lang="fr-FR" dirty="0" smtClean="0">
                <a:solidFill>
                  <a:schemeClr val="accent1">
                    <a:lumMod val="75000"/>
                  </a:schemeClr>
                </a:solidFill>
              </a:rPr>
              <a:t>      </a:t>
            </a:r>
            <a:r>
              <a:rPr lang="fr-FR" b="1" dirty="0" smtClean="0">
                <a:solidFill>
                  <a:srgbClr val="EB3A03"/>
                </a:solidFill>
              </a:rPr>
              <a:t>Accueil </a:t>
            </a:r>
            <a:r>
              <a:rPr lang="fr-FR" b="1" dirty="0">
                <a:solidFill>
                  <a:srgbClr val="EB3A03"/>
                </a:solidFill>
              </a:rPr>
              <a:t> </a:t>
            </a:r>
            <a:endParaRPr lang="fr-FR" b="1" dirty="0" smtClean="0">
              <a:solidFill>
                <a:srgbClr val="EB3A03"/>
              </a:solidFill>
            </a:endParaRPr>
          </a:p>
          <a:p>
            <a:pPr marL="0" indent="0">
              <a:buNone/>
            </a:pPr>
            <a:r>
              <a:rPr lang="fr-FR" b="1" dirty="0" smtClean="0">
                <a:solidFill>
                  <a:srgbClr val="EB3A03"/>
                </a:solidFill>
              </a:rPr>
              <a:t>&gt;</a:t>
            </a:r>
            <a:r>
              <a:rPr lang="fr-FR" b="1" dirty="0">
                <a:solidFill>
                  <a:srgbClr val="EB3A03"/>
                </a:solidFill>
              </a:rPr>
              <a:t>  Action éducative  </a:t>
            </a:r>
            <a:endParaRPr lang="fr-FR" b="1" dirty="0" smtClean="0">
              <a:solidFill>
                <a:srgbClr val="EB3A03"/>
              </a:solidFill>
            </a:endParaRPr>
          </a:p>
          <a:p>
            <a:pPr marL="0" indent="0">
              <a:buNone/>
            </a:pPr>
            <a:r>
              <a:rPr lang="fr-FR" b="1" dirty="0" smtClean="0">
                <a:solidFill>
                  <a:srgbClr val="EB3A03"/>
                </a:solidFill>
              </a:rPr>
              <a:t>&gt;</a:t>
            </a:r>
            <a:r>
              <a:rPr lang="fr-FR" b="1" dirty="0">
                <a:solidFill>
                  <a:srgbClr val="EB3A03"/>
                </a:solidFill>
              </a:rPr>
              <a:t>  Vie de l'élève </a:t>
            </a:r>
            <a:endParaRPr lang="fr-FR" b="1" dirty="0" smtClean="0">
              <a:solidFill>
                <a:srgbClr val="EB3A03"/>
              </a:solidFill>
            </a:endParaRPr>
          </a:p>
          <a:p>
            <a:pPr marL="0" indent="0">
              <a:buNone/>
            </a:pPr>
            <a:r>
              <a:rPr lang="fr-FR" b="1" dirty="0" smtClean="0">
                <a:solidFill>
                  <a:srgbClr val="EB3A03"/>
                </a:solidFill>
              </a:rPr>
              <a:t>&gt; </a:t>
            </a:r>
            <a:r>
              <a:rPr lang="fr-FR" b="1" dirty="0">
                <a:solidFill>
                  <a:srgbClr val="EB3A03"/>
                </a:solidFill>
              </a:rPr>
              <a:t>Représentants des élèves</a:t>
            </a:r>
          </a:p>
          <a:p>
            <a:pPr marL="173038" lvl="1" indent="0">
              <a:spcBef>
                <a:spcPts val="600"/>
              </a:spcBef>
              <a:buNone/>
            </a:pPr>
            <a:r>
              <a:rPr lang="fr-FR" b="1" dirty="0">
                <a:solidFill>
                  <a:schemeClr val="accent1">
                    <a:lumMod val="75000"/>
                  </a:schemeClr>
                </a:solidFill>
              </a:rPr>
              <a:t>	</a:t>
            </a:r>
            <a:r>
              <a:rPr lang="fr-FR" b="1" dirty="0" smtClean="0">
                <a:solidFill>
                  <a:schemeClr val="accent1">
                    <a:lumMod val="75000"/>
                  </a:schemeClr>
                </a:solidFill>
              </a:rPr>
              <a:t>			</a:t>
            </a:r>
            <a:r>
              <a:rPr lang="fr-FR" b="1" i="1" dirty="0" smtClean="0"/>
              <a:t>Lycée </a:t>
            </a:r>
            <a:r>
              <a:rPr lang="fr-FR" b="1" i="1" dirty="0"/>
              <a:t>Gaston Monnerville de </a:t>
            </a:r>
            <a:r>
              <a:rPr lang="fr-FR" b="1" i="1" dirty="0" smtClean="0"/>
              <a:t>Cahors</a:t>
            </a:r>
          </a:p>
          <a:p>
            <a:pPr marL="173038" lvl="1" indent="0">
              <a:spcBef>
                <a:spcPts val="600"/>
              </a:spcBef>
              <a:buNone/>
            </a:pPr>
            <a:r>
              <a:rPr lang="fr-FR" b="1" i="1" dirty="0" smtClean="0"/>
              <a:t>		                         Hommage </a:t>
            </a:r>
            <a:r>
              <a:rPr lang="fr-FR" b="1" i="1" dirty="0"/>
              <a:t>à Charlie dans les établissements de </a:t>
            </a:r>
            <a:r>
              <a:rPr lang="fr-FR" b="1" i="1" dirty="0" smtClean="0"/>
              <a:t>l'académie</a:t>
            </a:r>
            <a:endParaRPr lang="fr-FR" b="1" dirty="0" smtClean="0">
              <a:solidFill>
                <a:schemeClr val="accent1">
                  <a:lumMod val="75000"/>
                </a:schemeClr>
              </a:solidFill>
            </a:endParaRPr>
          </a:p>
          <a:p>
            <a:r>
              <a:rPr lang="fr-FR" b="1" dirty="0" smtClean="0"/>
              <a:t>education.gouv.fr/vie-lyceenne</a:t>
            </a:r>
            <a:endParaRPr lang="fr-FR" b="1" dirty="0" smtClean="0"/>
          </a:p>
          <a:p>
            <a:r>
              <a:rPr lang="fr-FR" b="1" dirty="0" smtClean="0"/>
              <a:t># </a:t>
            </a:r>
            <a:r>
              <a:rPr lang="fr-FR" b="1" dirty="0" err="1"/>
              <a:t>vielyceenne</a:t>
            </a:r>
            <a:endParaRPr lang="fr-FR" dirty="0">
              <a:solidFill>
                <a:schemeClr val="accent1">
                  <a:lumMod val="75000"/>
                </a:schemeClr>
              </a:solidFill>
            </a:endParaRPr>
          </a:p>
        </p:txBody>
      </p:sp>
      <p:pic>
        <p:nvPicPr>
          <p:cNvPr id="1026" name="Picture 2" descr="lycée Gaston Monnervil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1628800"/>
            <a:ext cx="3471709" cy="2603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09912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EB3A03"/>
                </a:solidFill>
              </a:rPr>
              <a:t>18 h 30 Co-Construire </a:t>
            </a:r>
            <a:r>
              <a:rPr lang="fr-FR" dirty="0">
                <a:solidFill>
                  <a:srgbClr val="EB3A03"/>
                </a:solidFill>
              </a:rPr>
              <a:t>les projets et participer à la formation</a:t>
            </a:r>
          </a:p>
        </p:txBody>
      </p:sp>
      <p:sp>
        <p:nvSpPr>
          <p:cNvPr id="3" name="Espace réservé du contenu 2"/>
          <p:cNvSpPr>
            <a:spLocks noGrp="1"/>
          </p:cNvSpPr>
          <p:nvPr>
            <p:ph idx="1"/>
          </p:nvPr>
        </p:nvSpPr>
        <p:spPr/>
        <p:txBody>
          <a:bodyPr/>
          <a:lstStyle/>
          <a:p>
            <a:pPr marL="0" indent="0">
              <a:buNone/>
            </a:pPr>
            <a:r>
              <a:rPr lang="fr-FR" dirty="0"/>
              <a:t>animé par Jean-René Joly, </a:t>
            </a:r>
            <a:r>
              <a:rPr lang="fr-FR" dirty="0" smtClean="0"/>
              <a:t>directeur </a:t>
            </a:r>
            <a:r>
              <a:rPr lang="fr-FR" dirty="0"/>
              <a:t>de cabinet de la rectrice, </a:t>
            </a:r>
            <a:r>
              <a:rPr lang="fr-FR" dirty="0" smtClean="0"/>
              <a:t>Pôle </a:t>
            </a:r>
            <a:r>
              <a:rPr lang="fr-FR" dirty="0"/>
              <a:t>civique </a:t>
            </a:r>
            <a:r>
              <a:rPr lang="fr-FR" dirty="0" smtClean="0"/>
              <a:t>académique</a:t>
            </a:r>
          </a:p>
          <a:p>
            <a:pPr>
              <a:buFont typeface="Wingdings" panose="05000000000000000000" pitchFamily="2" charset="2"/>
              <a:buChar char="Ø"/>
            </a:pPr>
            <a:r>
              <a:rPr lang="fr-FR" dirty="0" smtClean="0"/>
              <a:t>La </a:t>
            </a:r>
            <a:r>
              <a:rPr lang="fr-FR" dirty="0"/>
              <a:t>semaine de la laïcité et « Ciné laïcité </a:t>
            </a:r>
            <a:r>
              <a:rPr lang="fr-FR" dirty="0" smtClean="0"/>
              <a:t>»                                                                           </a:t>
            </a:r>
            <a:r>
              <a:rPr lang="fr-FR" dirty="0" smtClean="0">
                <a:solidFill>
                  <a:schemeClr val="tx1"/>
                </a:solidFill>
              </a:rPr>
              <a:t>Fabienne </a:t>
            </a:r>
            <a:r>
              <a:rPr lang="fr-FR" dirty="0">
                <a:solidFill>
                  <a:schemeClr val="tx1"/>
                </a:solidFill>
              </a:rPr>
              <a:t>Bontempi, Référente académique laïcité</a:t>
            </a:r>
          </a:p>
          <a:p>
            <a:pPr>
              <a:buFont typeface="Wingdings" panose="05000000000000000000" pitchFamily="2" charset="2"/>
              <a:buChar char="Ø"/>
            </a:pPr>
            <a:r>
              <a:rPr lang="fr-FR" dirty="0" smtClean="0"/>
              <a:t>Une </a:t>
            </a:r>
            <a:r>
              <a:rPr lang="fr-FR" dirty="0"/>
              <a:t>formation et des projets sur les migrations et les droits humains : Amitié </a:t>
            </a:r>
            <a:r>
              <a:rPr lang="fr-FR" dirty="0" smtClean="0"/>
              <a:t>Code, </a:t>
            </a:r>
            <a:r>
              <a:rPr lang="fr-FR" dirty="0" smtClean="0">
                <a:solidFill>
                  <a:schemeClr val="tx1"/>
                </a:solidFill>
              </a:rPr>
              <a:t>Olivier </a:t>
            </a:r>
            <a:r>
              <a:rPr lang="fr-FR" dirty="0">
                <a:solidFill>
                  <a:schemeClr val="tx1"/>
                </a:solidFill>
              </a:rPr>
              <a:t>Fournet, Directeur de la DAFPEN</a:t>
            </a:r>
          </a:p>
          <a:p>
            <a:pPr>
              <a:buFont typeface="Wingdings" panose="05000000000000000000" pitchFamily="2" charset="2"/>
              <a:buChar char="Ø"/>
            </a:pPr>
            <a:r>
              <a:rPr lang="fr-FR" dirty="0" smtClean="0"/>
              <a:t>« </a:t>
            </a:r>
            <a:r>
              <a:rPr lang="fr-FR" dirty="0"/>
              <a:t>L’instant philo, Exprime-toi », un exemple </a:t>
            </a:r>
            <a:r>
              <a:rPr lang="fr-FR" dirty="0" smtClean="0"/>
              <a:t>d’atelier                                                       </a:t>
            </a:r>
            <a:r>
              <a:rPr lang="fr-FR" dirty="0" smtClean="0">
                <a:solidFill>
                  <a:schemeClr val="tx1"/>
                </a:solidFill>
              </a:rPr>
              <a:t>Véronique </a:t>
            </a:r>
            <a:r>
              <a:rPr lang="fr-FR" dirty="0">
                <a:solidFill>
                  <a:schemeClr val="tx1"/>
                </a:solidFill>
              </a:rPr>
              <a:t>Ferré, Principale du collège Louisa Paulin, </a:t>
            </a:r>
            <a:r>
              <a:rPr lang="fr-FR" dirty="0" smtClean="0">
                <a:solidFill>
                  <a:schemeClr val="tx1"/>
                </a:solidFill>
              </a:rPr>
              <a:t>Muret et Jean </a:t>
            </a:r>
            <a:r>
              <a:rPr lang="fr-FR" dirty="0" err="1">
                <a:solidFill>
                  <a:schemeClr val="tx1"/>
                </a:solidFill>
              </a:rPr>
              <a:t>Rafenomanjato</a:t>
            </a:r>
            <a:r>
              <a:rPr lang="fr-FR" dirty="0">
                <a:solidFill>
                  <a:schemeClr val="tx1"/>
                </a:solidFill>
              </a:rPr>
              <a:t>, réserviste citoyen</a:t>
            </a:r>
          </a:p>
          <a:p>
            <a:pPr marL="0" indent="0" algn="ctr">
              <a:buNone/>
            </a:pPr>
            <a:r>
              <a:rPr lang="fr-FR" dirty="0" smtClean="0"/>
              <a:t>Echanges avec la salle</a:t>
            </a:r>
            <a:endParaRPr lang="fr-FR" dirty="0"/>
          </a:p>
        </p:txBody>
      </p:sp>
    </p:spTree>
    <p:extLst>
      <p:ext uri="{BB962C8B-B14F-4D97-AF65-F5344CB8AC3E}">
        <p14:creationId xmlns:p14="http://schemas.microsoft.com/office/powerpoint/2010/main" val="2734897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EB3A03"/>
                </a:solidFill>
              </a:rPr>
              <a:t>17 h 30 Ouverture </a:t>
            </a:r>
            <a:br>
              <a:rPr lang="fr-FR" dirty="0">
                <a:solidFill>
                  <a:srgbClr val="EB3A03"/>
                </a:solidFill>
              </a:rPr>
            </a:br>
            <a:endParaRPr lang="fr-FR" dirty="0">
              <a:solidFill>
                <a:srgbClr val="EB3A03"/>
              </a:solidFill>
            </a:endParaRPr>
          </a:p>
        </p:txBody>
      </p:sp>
      <p:sp>
        <p:nvSpPr>
          <p:cNvPr id="5" name="Espace réservé du contenu 4"/>
          <p:cNvSpPr>
            <a:spLocks noGrp="1"/>
          </p:cNvSpPr>
          <p:nvPr>
            <p:ph idx="1"/>
          </p:nvPr>
        </p:nvSpPr>
        <p:spPr/>
        <p:txBody>
          <a:bodyPr/>
          <a:lstStyle/>
          <a:p>
            <a:pPr marL="0" indent="0" algn="ctr">
              <a:buNone/>
            </a:pPr>
            <a:endParaRPr lang="fr-FR" dirty="0" smtClean="0"/>
          </a:p>
          <a:p>
            <a:pPr marL="0" indent="0" algn="ctr">
              <a:buNone/>
            </a:pPr>
            <a:endParaRPr lang="fr-FR" dirty="0" smtClean="0"/>
          </a:p>
          <a:p>
            <a:pPr marL="0" indent="0" algn="ctr">
              <a:buNone/>
            </a:pPr>
            <a:r>
              <a:rPr lang="fr-FR" sz="2000" dirty="0" smtClean="0"/>
              <a:t>Hélène Bernard, </a:t>
            </a:r>
          </a:p>
          <a:p>
            <a:pPr marL="0" indent="0" algn="ctr">
              <a:buNone/>
            </a:pPr>
            <a:r>
              <a:rPr lang="fr-FR" sz="2000" dirty="0" smtClean="0"/>
              <a:t>rectrice de l’Académie de Toulouse, </a:t>
            </a:r>
          </a:p>
          <a:p>
            <a:pPr marL="0" indent="0" algn="ctr">
              <a:buNone/>
            </a:pPr>
            <a:r>
              <a:rPr lang="fr-FR" sz="2000" dirty="0"/>
              <a:t>c</a:t>
            </a:r>
            <a:r>
              <a:rPr lang="fr-FR" sz="2000" dirty="0" smtClean="0"/>
              <a:t>hancelière de l’ Université</a:t>
            </a:r>
            <a:endParaRPr lang="fr-FR" sz="2000" dirty="0"/>
          </a:p>
        </p:txBody>
      </p:sp>
    </p:spTree>
    <p:extLst>
      <p:ext uri="{BB962C8B-B14F-4D97-AF65-F5344CB8AC3E}">
        <p14:creationId xmlns:p14="http://schemas.microsoft.com/office/powerpoint/2010/main" val="681818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4213" y="104054"/>
            <a:ext cx="7775575" cy="1352550"/>
          </a:xfrm>
        </p:spPr>
        <p:txBody>
          <a:bodyPr/>
          <a:lstStyle/>
          <a:p>
            <a:r>
              <a:rPr lang="fr-FR" dirty="0" smtClean="0">
                <a:solidFill>
                  <a:srgbClr val="EB3A03"/>
                </a:solidFill>
              </a:rPr>
              <a:t>17h 45 Les nouveaux cadres d’intervention de la Réserve citoyenne de l’Education nationale</a:t>
            </a:r>
            <a:endParaRPr lang="fr-FR" dirty="0">
              <a:solidFill>
                <a:srgbClr val="EB3A03"/>
              </a:solidFill>
            </a:endParaRPr>
          </a:p>
        </p:txBody>
      </p:sp>
      <p:sp>
        <p:nvSpPr>
          <p:cNvPr id="5" name="Espace réservé du contenu 4"/>
          <p:cNvSpPr>
            <a:spLocks noGrp="1"/>
          </p:cNvSpPr>
          <p:nvPr>
            <p:ph idx="1"/>
          </p:nvPr>
        </p:nvSpPr>
        <p:spPr/>
        <p:txBody>
          <a:bodyPr/>
          <a:lstStyle/>
          <a:p>
            <a:pPr marL="0" indent="0">
              <a:buNone/>
            </a:pPr>
            <a:r>
              <a:rPr lang="fr-FR" dirty="0" smtClean="0"/>
              <a:t>	présenté par Fabienne Bontempi, référente académique Réserve citoyenne</a:t>
            </a:r>
          </a:p>
          <a:p>
            <a:pPr>
              <a:buFont typeface="Wingdings" panose="05000000000000000000" pitchFamily="2" charset="2"/>
              <a:buChar char="Ø"/>
            </a:pPr>
            <a:r>
              <a:rPr lang="fr-FR" dirty="0" smtClean="0"/>
              <a:t>L’intervention </a:t>
            </a:r>
            <a:r>
              <a:rPr lang="fr-FR" dirty="0"/>
              <a:t>du réserviste : un cadre, le parcours </a:t>
            </a:r>
            <a:r>
              <a:rPr lang="fr-FR" dirty="0" smtClean="0"/>
              <a:t>citoyen                                        </a:t>
            </a:r>
            <a:r>
              <a:rPr lang="fr-FR" dirty="0" smtClean="0">
                <a:solidFill>
                  <a:schemeClr val="tx1"/>
                </a:solidFill>
              </a:rPr>
              <a:t>François </a:t>
            </a:r>
            <a:r>
              <a:rPr lang="fr-FR" dirty="0" err="1">
                <a:solidFill>
                  <a:schemeClr val="tx1"/>
                </a:solidFill>
              </a:rPr>
              <a:t>Icher</a:t>
            </a:r>
            <a:r>
              <a:rPr lang="fr-FR" dirty="0">
                <a:solidFill>
                  <a:schemeClr val="tx1"/>
                </a:solidFill>
              </a:rPr>
              <a:t>, </a:t>
            </a:r>
            <a:r>
              <a:rPr lang="fr-FR" dirty="0" smtClean="0">
                <a:solidFill>
                  <a:schemeClr val="tx1"/>
                </a:solidFill>
              </a:rPr>
              <a:t>IA-IPR d’Histoire-Géographie</a:t>
            </a:r>
            <a:r>
              <a:rPr lang="fr-FR" dirty="0">
                <a:solidFill>
                  <a:schemeClr val="tx1"/>
                </a:solidFill>
              </a:rPr>
              <a:t>, Référent Mémoire et Citoyenneté</a:t>
            </a:r>
          </a:p>
          <a:p>
            <a:pPr>
              <a:buFont typeface="Wingdings" panose="05000000000000000000" pitchFamily="2" charset="2"/>
              <a:buChar char="Ø"/>
            </a:pPr>
            <a:r>
              <a:rPr lang="fr-FR" dirty="0" smtClean="0"/>
              <a:t>Présentation  </a:t>
            </a:r>
            <a:r>
              <a:rPr lang="fr-FR" dirty="0"/>
              <a:t>des instances lycéennes et </a:t>
            </a:r>
            <a:r>
              <a:rPr lang="fr-FR" dirty="0" smtClean="0"/>
              <a:t>collégiennes</a:t>
            </a:r>
            <a:r>
              <a:rPr lang="fr-FR" dirty="0" smtClean="0">
                <a:solidFill>
                  <a:schemeClr val="tx1"/>
                </a:solidFill>
              </a:rPr>
              <a:t>                                                 Fabienne </a:t>
            </a:r>
            <a:r>
              <a:rPr lang="fr-FR" dirty="0">
                <a:solidFill>
                  <a:schemeClr val="tx1"/>
                </a:solidFill>
              </a:rPr>
              <a:t>Bontempi, Déléguée académique à la Vie Lycéenne</a:t>
            </a:r>
          </a:p>
          <a:p>
            <a:pPr>
              <a:buFont typeface="Wingdings" panose="05000000000000000000" pitchFamily="2" charset="2"/>
              <a:buChar char="Ø"/>
            </a:pPr>
            <a:r>
              <a:rPr lang="fr-FR" dirty="0" smtClean="0"/>
              <a:t>Les </a:t>
            </a:r>
            <a:r>
              <a:rPr lang="fr-FR" dirty="0"/>
              <a:t>médias </a:t>
            </a:r>
            <a:r>
              <a:rPr lang="fr-FR" dirty="0" smtClean="0"/>
              <a:t>scolaires                                                                                                                         </a:t>
            </a:r>
            <a:r>
              <a:rPr lang="fr-FR" dirty="0" smtClean="0">
                <a:solidFill>
                  <a:schemeClr val="tx1"/>
                </a:solidFill>
              </a:rPr>
              <a:t>Laurence </a:t>
            </a:r>
            <a:r>
              <a:rPr lang="fr-FR" dirty="0">
                <a:solidFill>
                  <a:schemeClr val="tx1"/>
                </a:solidFill>
              </a:rPr>
              <a:t>Janin, Responsable du Centre de Liaison de l’Enseignement et des Médias d’Information</a:t>
            </a:r>
          </a:p>
          <a:p>
            <a:pPr>
              <a:buFont typeface="Wingdings" panose="05000000000000000000" pitchFamily="2" charset="2"/>
              <a:buChar char="Ø"/>
            </a:pPr>
            <a:r>
              <a:rPr lang="fr-FR" dirty="0" smtClean="0"/>
              <a:t>Les </a:t>
            </a:r>
            <a:r>
              <a:rPr lang="fr-FR" dirty="0"/>
              <a:t>Comités d’Education à la Santé et à la </a:t>
            </a:r>
            <a:r>
              <a:rPr lang="fr-FR" dirty="0" smtClean="0"/>
              <a:t>Citoyenneté                                                             </a:t>
            </a:r>
            <a:r>
              <a:rPr lang="fr-FR" dirty="0" smtClean="0">
                <a:solidFill>
                  <a:schemeClr val="tx1"/>
                </a:solidFill>
              </a:rPr>
              <a:t>Lucyna </a:t>
            </a:r>
            <a:r>
              <a:rPr lang="fr-FR" dirty="0">
                <a:solidFill>
                  <a:schemeClr val="tx1"/>
                </a:solidFill>
              </a:rPr>
              <a:t>Moari, </a:t>
            </a:r>
            <a:r>
              <a:rPr lang="fr-FR" dirty="0" smtClean="0">
                <a:solidFill>
                  <a:schemeClr val="tx1"/>
                </a:solidFill>
              </a:rPr>
              <a:t>IA-IPR Etablissement </a:t>
            </a:r>
            <a:r>
              <a:rPr lang="fr-FR" dirty="0">
                <a:solidFill>
                  <a:schemeClr val="tx1"/>
                </a:solidFill>
              </a:rPr>
              <a:t>et Vie </a:t>
            </a:r>
            <a:r>
              <a:rPr lang="fr-FR" dirty="0" smtClean="0">
                <a:solidFill>
                  <a:schemeClr val="tx1"/>
                </a:solidFill>
              </a:rPr>
              <a:t>scolaire</a:t>
            </a:r>
          </a:p>
          <a:p>
            <a:pPr marL="0" indent="0" algn="ctr">
              <a:buNone/>
            </a:pPr>
            <a:r>
              <a:rPr lang="fr-FR" dirty="0"/>
              <a:t>Echanges avec la salle</a:t>
            </a:r>
          </a:p>
          <a:p>
            <a:pPr>
              <a:buFont typeface="Wingdings" panose="05000000000000000000" pitchFamily="2" charset="2"/>
              <a:buChar char="Ø"/>
            </a:pPr>
            <a:endParaRPr lang="fr-FR" dirty="0">
              <a:solidFill>
                <a:schemeClr val="tx1"/>
              </a:solidFill>
            </a:endParaRPr>
          </a:p>
          <a:p>
            <a:endParaRPr lang="fr-FR" dirty="0"/>
          </a:p>
          <a:p>
            <a:endParaRPr lang="fr-FR" dirty="0"/>
          </a:p>
        </p:txBody>
      </p:sp>
    </p:spTree>
    <p:extLst>
      <p:ext uri="{BB962C8B-B14F-4D97-AF65-F5344CB8AC3E}">
        <p14:creationId xmlns:p14="http://schemas.microsoft.com/office/powerpoint/2010/main" val="167705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nouveaux cadres d’intervention des </a:t>
            </a:r>
            <a:r>
              <a:rPr lang="fr-FR" dirty="0" smtClean="0"/>
              <a:t>réservistes au cœur du parcours citoyen</a:t>
            </a:r>
            <a:endParaRPr lang="fr-FR" dirty="0"/>
          </a:p>
        </p:txBody>
      </p:sp>
      <p:sp>
        <p:nvSpPr>
          <p:cNvPr id="3" name="Espace réservé du contenu 2"/>
          <p:cNvSpPr>
            <a:spLocks noGrp="1"/>
          </p:cNvSpPr>
          <p:nvPr>
            <p:ph idx="1"/>
          </p:nvPr>
        </p:nvSpPr>
        <p:spPr/>
        <p:txBody>
          <a:bodyPr/>
          <a:lstStyle/>
          <a:p>
            <a:r>
              <a:rPr lang="fr-FR" dirty="0" smtClean="0"/>
              <a:t>Un bilan positif de la première année de la Réserve dans l’Académie de Toulouse, une mobilisation à poursuivre</a:t>
            </a:r>
          </a:p>
          <a:p>
            <a:r>
              <a:rPr lang="fr-FR" dirty="0" smtClean="0"/>
              <a:t>Comment ? Préciser les cadres des instances scolaires autres que les projets éducatifs et pédagogiques pour</a:t>
            </a:r>
          </a:p>
          <a:p>
            <a:pPr lvl="1"/>
            <a:r>
              <a:rPr lang="fr-FR" dirty="0" smtClean="0"/>
              <a:t>Faciliter le recours à ces compétences autour de </a:t>
            </a:r>
            <a:r>
              <a:rPr lang="fr-FR" dirty="0" smtClean="0"/>
              <a:t>l’engagement</a:t>
            </a:r>
            <a:r>
              <a:rPr lang="fr-FR" dirty="0" smtClean="0"/>
              <a:t>	</a:t>
            </a:r>
          </a:p>
          <a:p>
            <a:pPr lvl="1"/>
            <a:r>
              <a:rPr lang="fr-FR" dirty="0" smtClean="0"/>
              <a:t>Etayer le parcours citoyen de l’élève</a:t>
            </a:r>
          </a:p>
          <a:p>
            <a:pPr marL="252413" lvl="1" indent="0">
              <a:buNone/>
            </a:pPr>
            <a:endParaRPr lang="fr-FR" dirty="0" smtClean="0"/>
          </a:p>
          <a:p>
            <a:r>
              <a:rPr lang="fr-FR" dirty="0"/>
              <a:t>Quelques dispositions pour planifier les projets et rencontres </a:t>
            </a:r>
            <a:endParaRPr lang="fr-FR" dirty="0" smtClean="0"/>
          </a:p>
          <a:p>
            <a:pPr lvl="1"/>
            <a:r>
              <a:rPr lang="fr-FR" dirty="0" smtClean="0"/>
              <a:t>Quand ? Un calendrier des temps forts</a:t>
            </a:r>
          </a:p>
          <a:p>
            <a:pPr lvl="1"/>
            <a:r>
              <a:rPr lang="fr-FR" dirty="0" smtClean="0"/>
              <a:t>Qui ? appel à participation des réservistes, information des établissements</a:t>
            </a:r>
          </a:p>
          <a:p>
            <a:pPr lvl="1"/>
            <a:r>
              <a:rPr lang="fr-FR" dirty="0" smtClean="0"/>
              <a:t>Où ? Etablissements et départements, avec les DSDEN et le réseau des référents Laïcité-Citoyenneté</a:t>
            </a:r>
            <a:endParaRPr lang="fr-FR" dirty="0"/>
          </a:p>
          <a:p>
            <a:pPr marL="0" indent="0">
              <a:buNone/>
            </a:pPr>
            <a:endParaRPr lang="fr-FR" dirty="0" smtClean="0"/>
          </a:p>
        </p:txBody>
      </p:sp>
    </p:spTree>
    <p:extLst>
      <p:ext uri="{BB962C8B-B14F-4D97-AF65-F5344CB8AC3E}">
        <p14:creationId xmlns:p14="http://schemas.microsoft.com/office/powerpoint/2010/main" val="109604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lgn="ctr">
              <a:buNone/>
            </a:pPr>
            <a:endParaRPr lang="fr-FR" dirty="0" smtClean="0"/>
          </a:p>
          <a:p>
            <a:pPr marL="0" indent="0" algn="ctr">
              <a:buNone/>
            </a:pPr>
            <a:endParaRPr lang="fr-FR" dirty="0"/>
          </a:p>
          <a:p>
            <a:pPr marL="0" indent="0" algn="ctr">
              <a:buNone/>
            </a:pPr>
            <a:endParaRPr lang="fr-FR" dirty="0"/>
          </a:p>
          <a:p>
            <a:pPr marL="0" indent="0" algn="ctr">
              <a:buNone/>
            </a:pPr>
            <a:r>
              <a:rPr lang="fr-FR" dirty="0" smtClean="0"/>
              <a:t>Présentation  </a:t>
            </a:r>
            <a:r>
              <a:rPr lang="fr-FR" dirty="0"/>
              <a:t>des instances lycéennes et </a:t>
            </a:r>
            <a:r>
              <a:rPr lang="fr-FR" dirty="0" smtClean="0"/>
              <a:t>collégiennes</a:t>
            </a:r>
          </a:p>
          <a:p>
            <a:pPr marL="0" indent="0" algn="ctr">
              <a:buNone/>
            </a:pPr>
            <a:r>
              <a:rPr lang="fr-FR" dirty="0" smtClean="0">
                <a:solidFill>
                  <a:schemeClr val="tx1"/>
                </a:solidFill>
              </a:rPr>
              <a:t>Fabienne </a:t>
            </a:r>
            <a:r>
              <a:rPr lang="fr-FR" dirty="0">
                <a:solidFill>
                  <a:schemeClr val="tx1"/>
                </a:solidFill>
              </a:rPr>
              <a:t>Bontempi, Déléguée académique à la Vie Lycéenne</a:t>
            </a:r>
          </a:p>
          <a:p>
            <a:pPr algn="ctr"/>
            <a:endParaRPr lang="fr-FR" dirty="0"/>
          </a:p>
        </p:txBody>
      </p:sp>
    </p:spTree>
    <p:extLst>
      <p:ext uri="{BB962C8B-B14F-4D97-AF65-F5344CB8AC3E}">
        <p14:creationId xmlns:p14="http://schemas.microsoft.com/office/powerpoint/2010/main" val="3492927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Education à la citoyenneté et vie </a:t>
            </a:r>
            <a:r>
              <a:rPr lang="fr-FR" dirty="0"/>
              <a:t>l</a:t>
            </a:r>
            <a:r>
              <a:rPr lang="fr-FR" dirty="0" smtClean="0"/>
              <a:t>ycéenne </a:t>
            </a:r>
            <a:r>
              <a:rPr lang="fr-FR" dirty="0"/>
              <a:t/>
            </a:r>
            <a:br>
              <a:rPr lang="fr-FR" dirty="0"/>
            </a:br>
            <a:r>
              <a:rPr lang="fr-FR" dirty="0" smtClean="0"/>
              <a:t>                       Favoriser l’expression de la parole des élèves</a:t>
            </a:r>
            <a:endParaRPr lang="fr-FR" dirty="0"/>
          </a:p>
        </p:txBody>
      </p:sp>
      <p:sp>
        <p:nvSpPr>
          <p:cNvPr id="3" name="Espace réservé du contenu 2"/>
          <p:cNvSpPr>
            <a:spLocks noGrp="1"/>
          </p:cNvSpPr>
          <p:nvPr>
            <p:ph idx="1"/>
          </p:nvPr>
        </p:nvSpPr>
        <p:spPr/>
        <p:txBody>
          <a:bodyPr/>
          <a:lstStyle/>
          <a:p>
            <a:r>
              <a:rPr lang="fr-FR" dirty="0" smtClean="0"/>
              <a:t>Le </a:t>
            </a:r>
            <a:r>
              <a:rPr lang="fr-FR" dirty="0"/>
              <a:t>CVL est une instance de réflexion et de consultation destinée à formuler des propositions sur des sujets qui touchent à la vie scolaire. </a:t>
            </a:r>
            <a:r>
              <a:rPr lang="fr-FR" dirty="0" smtClean="0"/>
              <a:t>Les CVC se développent et seront généralisés sur le même principe.</a:t>
            </a:r>
          </a:p>
          <a:p>
            <a:r>
              <a:rPr lang="fr-FR" dirty="0" smtClean="0"/>
              <a:t>La </a:t>
            </a:r>
            <a:r>
              <a:rPr lang="fr-FR" dirty="0"/>
              <a:t>participation des jeunes à ces élections (dans l'organisation ou en tant que candidats) contribue directement à la construction de leur parcours citoyen.</a:t>
            </a:r>
          </a:p>
          <a:p>
            <a:r>
              <a:rPr lang="fr-FR" dirty="0"/>
              <a:t>Le CVL est présidé par le chef d'établissement et un vice-président </a:t>
            </a:r>
            <a:r>
              <a:rPr lang="fr-FR" dirty="0" smtClean="0"/>
              <a:t>lycéen</a:t>
            </a:r>
            <a:r>
              <a:rPr lang="fr-FR" dirty="0"/>
              <a:t>.</a:t>
            </a:r>
            <a:endParaRPr lang="fr-FR" b="1" dirty="0" smtClean="0"/>
          </a:p>
          <a:p>
            <a:r>
              <a:rPr lang="fr-FR" sz="1600" b="1" dirty="0" smtClean="0">
                <a:solidFill>
                  <a:srgbClr val="FF0066"/>
                </a:solidFill>
              </a:rPr>
              <a:t>Circulaire </a:t>
            </a:r>
            <a:r>
              <a:rPr lang="fr-FR" sz="1600" b="1" dirty="0">
                <a:solidFill>
                  <a:srgbClr val="FF0066"/>
                </a:solidFill>
              </a:rPr>
              <a:t>n° 2016-132 du 9 septembre 2016 </a:t>
            </a:r>
            <a:r>
              <a:rPr lang="fr-FR" sz="1600" dirty="0">
                <a:solidFill>
                  <a:srgbClr val="FF0066"/>
                </a:solidFill>
              </a:rPr>
              <a:t>« Pour un acte II de la vie lycéenne »</a:t>
            </a:r>
          </a:p>
          <a:p>
            <a:r>
              <a:rPr lang="fr-FR" sz="1600" b="1" dirty="0" smtClean="0">
                <a:solidFill>
                  <a:srgbClr val="FF0066"/>
                </a:solidFill>
              </a:rPr>
              <a:t>Circulaire </a:t>
            </a:r>
            <a:r>
              <a:rPr lang="fr-FR" sz="1600" b="1" dirty="0">
                <a:solidFill>
                  <a:srgbClr val="FF0066"/>
                </a:solidFill>
              </a:rPr>
              <a:t>n° 2014-092 du 16 juillet 2014 </a:t>
            </a:r>
            <a:r>
              <a:rPr lang="fr-FR" sz="1600" dirty="0">
                <a:solidFill>
                  <a:srgbClr val="FF0066"/>
                </a:solidFill>
              </a:rPr>
              <a:t>« Favoriser l’engagement des élèves </a:t>
            </a:r>
            <a:r>
              <a:rPr lang="fr-FR" sz="1600" dirty="0" smtClean="0">
                <a:solidFill>
                  <a:srgbClr val="FF0066"/>
                </a:solidFill>
              </a:rPr>
              <a:t>»</a:t>
            </a:r>
          </a:p>
          <a:p>
            <a:r>
              <a:rPr lang="fr-FR" sz="1600" b="1" dirty="0">
                <a:solidFill>
                  <a:srgbClr val="FF0066"/>
                </a:solidFill>
              </a:rPr>
              <a:t>C</a:t>
            </a:r>
            <a:r>
              <a:rPr lang="fr-FR" sz="1600" b="1" dirty="0" smtClean="0">
                <a:solidFill>
                  <a:srgbClr val="FF0066"/>
                </a:solidFill>
              </a:rPr>
              <a:t>irculaire </a:t>
            </a:r>
            <a:r>
              <a:rPr lang="fr-FR" sz="1600" b="1" dirty="0">
                <a:solidFill>
                  <a:srgbClr val="FF0066"/>
                </a:solidFill>
              </a:rPr>
              <a:t>n° 2013-117 du 29 juillet 2013 </a:t>
            </a:r>
            <a:r>
              <a:rPr lang="fr-FR" sz="1600" dirty="0" smtClean="0">
                <a:solidFill>
                  <a:srgbClr val="FF0066"/>
                </a:solidFill>
              </a:rPr>
              <a:t>« Les </a:t>
            </a:r>
            <a:r>
              <a:rPr lang="fr-FR" sz="1600" dirty="0">
                <a:solidFill>
                  <a:srgbClr val="FF0066"/>
                </a:solidFill>
              </a:rPr>
              <a:t>semaines de l'engagement </a:t>
            </a:r>
            <a:r>
              <a:rPr lang="fr-FR" sz="1600" dirty="0" smtClean="0">
                <a:solidFill>
                  <a:srgbClr val="FF0066"/>
                </a:solidFill>
              </a:rPr>
              <a:t>lycéen »</a:t>
            </a:r>
            <a:endParaRPr lang="fr-FR" sz="1600" dirty="0">
              <a:solidFill>
                <a:srgbClr val="FF0066"/>
              </a:solidFill>
            </a:endParaRPr>
          </a:p>
          <a:p>
            <a:r>
              <a:rPr lang="fr-FR" sz="1600" b="1" dirty="0" smtClean="0">
                <a:solidFill>
                  <a:srgbClr val="FF0066"/>
                </a:solidFill>
              </a:rPr>
              <a:t>Circulaires </a:t>
            </a:r>
            <a:r>
              <a:rPr lang="fr-FR" sz="1600" b="1" dirty="0">
                <a:solidFill>
                  <a:srgbClr val="FF0066"/>
                </a:solidFill>
              </a:rPr>
              <a:t>n° 2010-128 du 20 août 2010 </a:t>
            </a:r>
            <a:r>
              <a:rPr lang="fr-FR" sz="1600" dirty="0">
                <a:solidFill>
                  <a:srgbClr val="FF0066"/>
                </a:solidFill>
              </a:rPr>
              <a:t>« Composition et fonctionnement des instances de la vie lycéenne »  </a:t>
            </a:r>
            <a:r>
              <a:rPr lang="fr-FR" sz="1600" b="1" dirty="0" smtClean="0">
                <a:solidFill>
                  <a:srgbClr val="FF0066"/>
                </a:solidFill>
              </a:rPr>
              <a:t>n</a:t>
            </a:r>
            <a:r>
              <a:rPr lang="fr-FR" sz="1600" b="1" dirty="0">
                <a:solidFill>
                  <a:srgbClr val="FF0066"/>
                </a:solidFill>
              </a:rPr>
              <a:t>° 2010-129 du 24 août 2010 </a:t>
            </a:r>
            <a:r>
              <a:rPr lang="fr-FR" sz="1600" dirty="0">
                <a:solidFill>
                  <a:srgbClr val="FF0066"/>
                </a:solidFill>
              </a:rPr>
              <a:t>« Responsabilité et engagement des lycéens ».</a:t>
            </a:r>
          </a:p>
        </p:txBody>
      </p:sp>
      <p:sp>
        <p:nvSpPr>
          <p:cNvPr id="6" name="Rectangle 5"/>
          <p:cNvSpPr/>
          <p:nvPr/>
        </p:nvSpPr>
        <p:spPr>
          <a:xfrm>
            <a:off x="539552" y="1916832"/>
            <a:ext cx="11955339" cy="369332"/>
          </a:xfrm>
          <a:prstGeom prst="rect">
            <a:avLst/>
          </a:prstGeom>
        </p:spPr>
        <p:txBody>
          <a:bodyPr wrap="square">
            <a:spAutoFit/>
          </a:bodyPr>
          <a:lstStyle/>
          <a:p>
            <a:pPr lvl="0" algn="just" eaLnBrk="0" hangingPunct="0"/>
            <a:endParaRPr lang="fr-FR" dirty="0"/>
          </a:p>
        </p:txBody>
      </p:sp>
    </p:spTree>
    <p:extLst>
      <p:ext uri="{BB962C8B-B14F-4D97-AF65-F5344CB8AC3E}">
        <p14:creationId xmlns:p14="http://schemas.microsoft.com/office/powerpoint/2010/main" val="284172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Conseil </a:t>
            </a:r>
            <a:r>
              <a:rPr lang="fr-FR" dirty="0"/>
              <a:t>des délégués pour la vie </a:t>
            </a:r>
            <a:r>
              <a:rPr lang="fr-FR" dirty="0" smtClean="0"/>
              <a:t>lycéenne, c’est</a:t>
            </a:r>
            <a:endParaRPr lang="fr-FR" dirty="0"/>
          </a:p>
        </p:txBody>
      </p:sp>
      <p:pic>
        <p:nvPicPr>
          <p:cNvPr id="1026" name="Picture 2" descr="Shéma des instances représentatives de la vie lycéenn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1185" y="2569578"/>
            <a:ext cx="2628292" cy="3159004"/>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684213" y="1647331"/>
            <a:ext cx="2015579" cy="3139321"/>
          </a:xfrm>
          <a:prstGeom prst="rect">
            <a:avLst/>
          </a:prstGeom>
          <a:ln>
            <a:solidFill>
              <a:srgbClr val="FF0066"/>
            </a:solidFill>
            <a:prstDash val="sysDot"/>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dirty="0" smtClean="0"/>
              <a:t>Une instance consultative</a:t>
            </a:r>
          </a:p>
          <a:p>
            <a:endParaRPr lang="fr-FR" dirty="0"/>
          </a:p>
          <a:p>
            <a:r>
              <a:rPr lang="fr-FR" dirty="0" smtClean="0"/>
              <a:t>10 lycéens élus au suffrage universel</a:t>
            </a:r>
          </a:p>
          <a:p>
            <a:endParaRPr lang="fr-FR" dirty="0"/>
          </a:p>
          <a:p>
            <a:r>
              <a:rPr lang="fr-FR" dirty="0" smtClean="0"/>
              <a:t>10 représentants des personnels et des parents d’élèves</a:t>
            </a:r>
            <a:endParaRPr lang="fr-FR" dirty="0"/>
          </a:p>
        </p:txBody>
      </p:sp>
      <p:sp>
        <p:nvSpPr>
          <p:cNvPr id="4" name="Flèche droite 3"/>
          <p:cNvSpPr/>
          <p:nvPr/>
        </p:nvSpPr>
        <p:spPr>
          <a:xfrm>
            <a:off x="2339752" y="4149080"/>
            <a:ext cx="1080120" cy="360040"/>
          </a:xfrm>
          <a:prstGeom prst="rightArrow">
            <a:avLst/>
          </a:prstGeom>
          <a:noFill/>
          <a:ln>
            <a:solidFill>
              <a:srgbClr val="FF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ZoneTexte 4"/>
          <p:cNvSpPr txBox="1"/>
          <p:nvPr/>
        </p:nvSpPr>
        <p:spPr>
          <a:xfrm>
            <a:off x="5796136" y="1677306"/>
            <a:ext cx="2376264" cy="4247317"/>
          </a:xfrm>
          <a:prstGeom prst="rect">
            <a:avLst/>
          </a:prstGeom>
          <a:noFill/>
          <a:ln>
            <a:solidFill>
              <a:srgbClr val="FF0066"/>
            </a:solidFill>
            <a:prstDash val="sysDot"/>
          </a:ln>
        </p:spPr>
        <p:txBody>
          <a:bodyPr wrap="square" rtlCol="0">
            <a:spAutoFit/>
          </a:bodyPr>
          <a:lstStyle/>
          <a:p>
            <a:r>
              <a:rPr lang="fr-FR" dirty="0" smtClean="0"/>
              <a:t>La participation des élèves au fonctionnement de l’établissement</a:t>
            </a:r>
          </a:p>
          <a:p>
            <a:endParaRPr lang="fr-FR" dirty="0"/>
          </a:p>
          <a:p>
            <a:r>
              <a:rPr lang="fr-FR" dirty="0" smtClean="0"/>
              <a:t>Réunion 3 fois par an</a:t>
            </a:r>
          </a:p>
          <a:p>
            <a:endParaRPr lang="fr-FR" dirty="0"/>
          </a:p>
          <a:p>
            <a:r>
              <a:rPr lang="fr-FR" dirty="0"/>
              <a:t>S</a:t>
            </a:r>
            <a:r>
              <a:rPr lang="fr-FR" dirty="0" smtClean="0"/>
              <a:t>'engager </a:t>
            </a:r>
            <a:r>
              <a:rPr lang="fr-FR" dirty="0"/>
              <a:t>dans des projets, </a:t>
            </a:r>
          </a:p>
          <a:p>
            <a:r>
              <a:rPr lang="fr-FR" dirty="0" smtClean="0"/>
              <a:t>Réfléchir </a:t>
            </a:r>
            <a:r>
              <a:rPr lang="fr-FR" dirty="0"/>
              <a:t>à l'organisation du </a:t>
            </a:r>
            <a:r>
              <a:rPr lang="fr-FR" dirty="0" smtClean="0"/>
              <a:t>lycée, du temps scolaire, aux conditions </a:t>
            </a:r>
            <a:r>
              <a:rPr lang="fr-FR" dirty="0"/>
              <a:t>de vie et </a:t>
            </a:r>
            <a:r>
              <a:rPr lang="fr-FR" dirty="0" smtClean="0"/>
              <a:t>d'apprentissage.</a:t>
            </a:r>
          </a:p>
        </p:txBody>
      </p:sp>
    </p:spTree>
    <p:extLst>
      <p:ext uri="{BB962C8B-B14F-4D97-AF65-F5344CB8AC3E}">
        <p14:creationId xmlns:p14="http://schemas.microsoft.com/office/powerpoint/2010/main" val="1966465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Pour un acte II de la  vie lycéenne », </a:t>
            </a:r>
            <a:r>
              <a:rPr lang="fr-FR" sz="1800" dirty="0" smtClean="0"/>
              <a:t>circulaire du 9 septembre 2016 </a:t>
            </a:r>
            <a:endParaRPr lang="fr-FR" sz="1800" dirty="0"/>
          </a:p>
        </p:txBody>
      </p:sp>
      <p:sp>
        <p:nvSpPr>
          <p:cNvPr id="3" name="Espace réservé du contenu 2"/>
          <p:cNvSpPr>
            <a:spLocks noGrp="1"/>
          </p:cNvSpPr>
          <p:nvPr>
            <p:ph idx="1"/>
          </p:nvPr>
        </p:nvSpPr>
        <p:spPr>
          <a:ln>
            <a:noFill/>
          </a:ln>
        </p:spPr>
        <p:txBody>
          <a:bodyPr/>
          <a:lstStyle/>
          <a:p>
            <a:pPr marL="0" indent="0">
              <a:buNone/>
            </a:pPr>
            <a:r>
              <a:rPr lang="fr-FR" b="1" dirty="0">
                <a:ln w="9525">
                  <a:solidFill>
                    <a:schemeClr val="bg1"/>
                  </a:solidFill>
                  <a:prstDash val="solid"/>
                </a:ln>
                <a:solidFill>
                  <a:srgbClr val="FF0066"/>
                </a:solidFill>
                <a:effectLst>
                  <a:outerShdw blurRad="12700" dist="38100" dir="2700000" algn="tl" rotWithShape="0">
                    <a:schemeClr val="accent5">
                      <a:lumMod val="60000"/>
                      <a:lumOff val="40000"/>
                    </a:schemeClr>
                  </a:outerShdw>
                </a:effectLst>
              </a:rPr>
              <a:t>Transmission des valeurs de la République  </a:t>
            </a:r>
            <a:r>
              <a:rPr lang="fr-FR" b="1" dirty="0" smtClean="0">
                <a:ln w="9525">
                  <a:solidFill>
                    <a:schemeClr val="bg1"/>
                  </a:solidFill>
                  <a:prstDash val="solid"/>
                </a:ln>
                <a:solidFill>
                  <a:srgbClr val="FF0066"/>
                </a:solidFill>
                <a:effectLst>
                  <a:outerShdw blurRad="12700" dist="38100" dir="2700000" algn="tl" rotWithShape="0">
                    <a:schemeClr val="accent5">
                      <a:lumMod val="60000"/>
                      <a:lumOff val="40000"/>
                    </a:schemeClr>
                  </a:outerShdw>
                </a:effectLst>
              </a:rPr>
              <a:t>                </a:t>
            </a:r>
            <a:r>
              <a:rPr lang="fr-FR" b="1" dirty="0">
                <a:ln w="9525">
                  <a:solidFill>
                    <a:schemeClr val="bg1"/>
                  </a:solidFill>
                  <a:prstDash val="solid"/>
                </a:ln>
                <a:solidFill>
                  <a:srgbClr val="FF0066"/>
                </a:solidFill>
                <a:effectLst>
                  <a:outerShdw blurRad="12700" dist="38100" dir="2700000" algn="tl" rotWithShape="0">
                    <a:schemeClr val="accent5">
                      <a:lumMod val="60000"/>
                      <a:lumOff val="40000"/>
                    </a:schemeClr>
                  </a:outerShdw>
                </a:effectLst>
              </a:rPr>
              <a:t>Amélioration du climat scolaire</a:t>
            </a:r>
          </a:p>
          <a:p>
            <a:endParaRPr lang="fr-FR" dirty="0" smtClean="0"/>
          </a:p>
          <a:p>
            <a:endParaRPr lang="fr-FR" dirty="0"/>
          </a:p>
          <a:p>
            <a:pPr algn="ctr"/>
            <a:r>
              <a:rPr lang="fr-FR" dirty="0" smtClean="0"/>
              <a:t>Temps d’échanges lycéens suite aux attentats de 2015.</a:t>
            </a:r>
          </a:p>
          <a:p>
            <a:pPr algn="ctr"/>
            <a:r>
              <a:rPr lang="fr-FR" dirty="0" smtClean="0"/>
              <a:t>Former </a:t>
            </a:r>
            <a:r>
              <a:rPr lang="fr-FR" dirty="0"/>
              <a:t>des élus </a:t>
            </a:r>
            <a:r>
              <a:rPr lang="fr-FR" dirty="0" smtClean="0"/>
              <a:t>lycéens, en mobilisant les délégués </a:t>
            </a:r>
            <a:r>
              <a:rPr lang="fr-FR" dirty="0"/>
              <a:t>académiques à la vie lycéenne, les réservistes citoyens de l'éducation nationale ainsi que les associations partenaires de </a:t>
            </a:r>
            <a:r>
              <a:rPr lang="fr-FR" dirty="0" smtClean="0"/>
              <a:t>l'école.</a:t>
            </a:r>
            <a:endParaRPr lang="fr-FR" dirty="0"/>
          </a:p>
          <a:p>
            <a:pPr algn="ctr"/>
            <a:r>
              <a:rPr lang="fr-FR" dirty="0" smtClean="0"/>
              <a:t>Encourager et valoriser la participation des lycéens aux instances.</a:t>
            </a:r>
          </a:p>
          <a:p>
            <a:pPr algn="ctr"/>
            <a:r>
              <a:rPr lang="fr-FR" dirty="0" smtClean="0"/>
              <a:t>Incitation à dégager un créneau horaire hebdomadaire de 2 h pour faciliter l’émergence de projets lycéens et leur accompagnement par la communauté scolaire</a:t>
            </a:r>
          </a:p>
          <a:p>
            <a:pPr marL="0" indent="0" algn="ctr">
              <a:buNone/>
            </a:pPr>
            <a:endParaRPr lang="fr-FR" dirty="0"/>
          </a:p>
        </p:txBody>
      </p:sp>
      <p:sp>
        <p:nvSpPr>
          <p:cNvPr id="5" name="Rectangle 4"/>
          <p:cNvSpPr/>
          <p:nvPr/>
        </p:nvSpPr>
        <p:spPr>
          <a:xfrm>
            <a:off x="850012" y="2060848"/>
            <a:ext cx="7609776" cy="923330"/>
          </a:xfrm>
          <a:prstGeom prst="rect">
            <a:avLst/>
          </a:prstGeom>
          <a:noFill/>
        </p:spPr>
        <p:txBody>
          <a:bodyPr wrap="none" lIns="91440" tIns="45720" rIns="91440" bIns="45720">
            <a:spAutoFit/>
          </a:bodyPr>
          <a:lstStyle/>
          <a:p>
            <a:pPr algn="ctr"/>
            <a:r>
              <a:rPr lang="fr-FR"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Engagement des élèves</a:t>
            </a:r>
            <a:endParaRPr lang="fr-FR"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3453066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représentation des élèves </a:t>
            </a:r>
            <a:r>
              <a:rPr lang="fr-FR" dirty="0" smtClean="0"/>
              <a:t>: un enjeu dans la vie de la classe et de l’établissement</a:t>
            </a:r>
            <a:endParaRPr lang="fr-FR" dirty="0"/>
          </a:p>
        </p:txBody>
      </p:sp>
      <p:sp>
        <p:nvSpPr>
          <p:cNvPr id="3" name="Espace réservé du contenu 2"/>
          <p:cNvSpPr>
            <a:spLocks noGrp="1"/>
          </p:cNvSpPr>
          <p:nvPr>
            <p:ph idx="1"/>
          </p:nvPr>
        </p:nvSpPr>
        <p:spPr>
          <a:xfrm>
            <a:off x="684213" y="1773238"/>
            <a:ext cx="7775575" cy="4248150"/>
          </a:xfrm>
        </p:spPr>
        <p:txBody>
          <a:bodyPr>
            <a:normAutofit/>
          </a:bodyPr>
          <a:lstStyle/>
          <a:p>
            <a:r>
              <a:rPr lang="fr-FR" dirty="0" smtClean="0"/>
              <a:t>Pour ….. exprimer </a:t>
            </a:r>
            <a:r>
              <a:rPr lang="fr-FR" dirty="0"/>
              <a:t>des avis, </a:t>
            </a:r>
            <a:r>
              <a:rPr lang="fr-FR" dirty="0" smtClean="0"/>
              <a:t>élire et </a:t>
            </a:r>
            <a:r>
              <a:rPr lang="fr-FR" dirty="0"/>
              <a:t>mandater des </a:t>
            </a:r>
            <a:r>
              <a:rPr lang="fr-FR" dirty="0" smtClean="0"/>
              <a:t>représentants, </a:t>
            </a:r>
          </a:p>
          <a:p>
            <a:r>
              <a:rPr lang="fr-FR" dirty="0"/>
              <a:t>E</a:t>
            </a:r>
            <a:r>
              <a:rPr lang="fr-FR" dirty="0" smtClean="0"/>
              <a:t>changer </a:t>
            </a:r>
            <a:r>
              <a:rPr lang="fr-FR" dirty="0"/>
              <a:t>des idées, </a:t>
            </a:r>
            <a:r>
              <a:rPr lang="fr-FR" dirty="0" smtClean="0"/>
              <a:t>communiquer </a:t>
            </a:r>
            <a:r>
              <a:rPr lang="fr-FR" dirty="0"/>
              <a:t>des informations, </a:t>
            </a:r>
            <a:r>
              <a:rPr lang="fr-FR" dirty="0" smtClean="0"/>
              <a:t> </a:t>
            </a:r>
            <a:r>
              <a:rPr lang="fr-FR" dirty="0"/>
              <a:t>réaliser des projets. </a:t>
            </a:r>
          </a:p>
          <a:p>
            <a:r>
              <a:rPr lang="fr-FR" dirty="0" smtClean="0"/>
              <a:t>Quels rôles pour les élèves  ?</a:t>
            </a:r>
            <a:r>
              <a:rPr lang="fr-FR" sz="1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r>
              <a:rPr lang="fr-FR" sz="1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r>
              <a:rPr lang="fr-FR" sz="1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r>
              <a:rPr lang="fr-FR" sz="1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Quels rôles pour des réservistes ?</a:t>
            </a:r>
          </a:p>
        </p:txBody>
      </p:sp>
      <p:graphicFrame>
        <p:nvGraphicFramePr>
          <p:cNvPr id="5" name="Diagramme 4"/>
          <p:cNvGraphicFramePr/>
          <p:nvPr>
            <p:extLst>
              <p:ext uri="{D42A27DB-BD31-4B8C-83A1-F6EECF244321}">
                <p14:modId xmlns:p14="http://schemas.microsoft.com/office/powerpoint/2010/main" val="33273957"/>
              </p:ext>
            </p:extLst>
          </p:nvPr>
        </p:nvGraphicFramePr>
        <p:xfrm>
          <a:off x="971600" y="3140968"/>
          <a:ext cx="6624736" cy="48970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Espace réservé du contenu 2"/>
          <p:cNvSpPr txBox="1">
            <a:spLocks/>
          </p:cNvSpPr>
          <p:nvPr/>
        </p:nvSpPr>
        <p:spPr bwMode="gray">
          <a:xfrm>
            <a:off x="684213" y="1772816"/>
            <a:ext cx="7775575" cy="4248150"/>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250825" indent="-250825" algn="l" rtl="0" fontAlgn="base">
              <a:spcBef>
                <a:spcPct val="60000"/>
              </a:spcBef>
              <a:spcAft>
                <a:spcPct val="40000"/>
              </a:spcAft>
              <a:buClr>
                <a:schemeClr val="hlink"/>
              </a:buClr>
              <a:buFont typeface="Wingdings" pitchFamily="2" charset="2"/>
              <a:buChar char="n"/>
              <a:defRPr sz="1700">
                <a:solidFill>
                  <a:schemeClr val="accent1"/>
                </a:solidFill>
                <a:latin typeface="Calibri"/>
                <a:ea typeface="+mn-ea"/>
                <a:cs typeface="Calibri"/>
              </a:defRPr>
            </a:lvl1pPr>
            <a:lvl2pPr marL="423863" indent="-171450" algn="l" rtl="0" fontAlgn="base">
              <a:spcBef>
                <a:spcPct val="20000"/>
              </a:spcBef>
              <a:spcAft>
                <a:spcPct val="0"/>
              </a:spcAft>
              <a:buFont typeface="Wingdings" pitchFamily="2" charset="2"/>
              <a:buChar char=""/>
              <a:defRPr sz="1400">
                <a:solidFill>
                  <a:schemeClr val="tx1"/>
                </a:solidFill>
                <a:latin typeface="Calibri"/>
                <a:ea typeface="+mn-ea"/>
                <a:cs typeface="Calibri"/>
              </a:defRPr>
            </a:lvl2pPr>
            <a:lvl3pPr marL="425450" indent="3175" algn="l" rtl="0" fontAlgn="base">
              <a:spcBef>
                <a:spcPct val="20000"/>
              </a:spcBef>
              <a:spcAft>
                <a:spcPct val="0"/>
              </a:spcAft>
              <a:defRPr sz="1400">
                <a:solidFill>
                  <a:schemeClr val="tx1"/>
                </a:solidFill>
                <a:latin typeface="Calibri"/>
                <a:ea typeface="+mn-ea"/>
                <a:cs typeface="Calibri"/>
              </a:defRPr>
            </a:lvl3pPr>
            <a:lvl4pPr marL="617538" indent="-187325" algn="l" rtl="0" fontAlgn="base">
              <a:spcBef>
                <a:spcPct val="20000"/>
              </a:spcBef>
              <a:spcAft>
                <a:spcPct val="0"/>
              </a:spcAft>
              <a:buClr>
                <a:schemeClr val="accent1"/>
              </a:buClr>
              <a:buFont typeface="Arial" charset="0"/>
              <a:buChar char="–"/>
              <a:defRPr sz="1100">
                <a:solidFill>
                  <a:schemeClr val="tx1"/>
                </a:solidFill>
                <a:latin typeface="Calibri"/>
                <a:ea typeface="+mn-ea"/>
                <a:cs typeface="Calibri"/>
              </a:defRPr>
            </a:lvl4pPr>
            <a:lvl5pPr marL="619125" indent="1209675" algn="l" rtl="0" fontAlgn="base">
              <a:spcBef>
                <a:spcPct val="20000"/>
              </a:spcBef>
              <a:spcAft>
                <a:spcPct val="0"/>
              </a:spcAft>
              <a:defRPr sz="1100">
                <a:solidFill>
                  <a:schemeClr val="tx1"/>
                </a:solidFill>
                <a:latin typeface="Calibri"/>
                <a:ea typeface="+mn-ea"/>
                <a:cs typeface="Calibri"/>
              </a:defRPr>
            </a:lvl5pPr>
            <a:lvl6pPr marL="1076325" algn="l" rtl="0" eaLnBrk="1" fontAlgn="base" hangingPunct="1">
              <a:spcBef>
                <a:spcPct val="20000"/>
              </a:spcBef>
              <a:spcAft>
                <a:spcPct val="0"/>
              </a:spcAft>
              <a:defRPr sz="1100">
                <a:solidFill>
                  <a:schemeClr val="tx1"/>
                </a:solidFill>
                <a:latin typeface="+mn-lt"/>
                <a:ea typeface="+mn-ea"/>
                <a:cs typeface="+mn-cs"/>
              </a:defRPr>
            </a:lvl6pPr>
            <a:lvl7pPr marL="1533525" algn="l" rtl="0" eaLnBrk="1" fontAlgn="base" hangingPunct="1">
              <a:spcBef>
                <a:spcPct val="20000"/>
              </a:spcBef>
              <a:spcAft>
                <a:spcPct val="0"/>
              </a:spcAft>
              <a:defRPr sz="1100">
                <a:solidFill>
                  <a:schemeClr val="tx1"/>
                </a:solidFill>
                <a:latin typeface="+mn-lt"/>
                <a:ea typeface="+mn-ea"/>
                <a:cs typeface="+mn-cs"/>
              </a:defRPr>
            </a:lvl7pPr>
            <a:lvl8pPr marL="1990725" algn="l" rtl="0" eaLnBrk="1" fontAlgn="base" hangingPunct="1">
              <a:spcBef>
                <a:spcPct val="20000"/>
              </a:spcBef>
              <a:spcAft>
                <a:spcPct val="0"/>
              </a:spcAft>
              <a:defRPr sz="1100">
                <a:solidFill>
                  <a:schemeClr val="tx1"/>
                </a:solidFill>
                <a:latin typeface="+mn-lt"/>
                <a:ea typeface="+mn-ea"/>
                <a:cs typeface="+mn-cs"/>
              </a:defRPr>
            </a:lvl8pPr>
            <a:lvl9pPr marL="2447925" algn="l" rtl="0" eaLnBrk="1" fontAlgn="base" hangingPunct="1">
              <a:spcBef>
                <a:spcPct val="20000"/>
              </a:spcBef>
              <a:spcAft>
                <a:spcPct val="0"/>
              </a:spcAft>
              <a:defRPr sz="1100">
                <a:solidFill>
                  <a:schemeClr val="tx1"/>
                </a:solidFill>
                <a:latin typeface="+mn-lt"/>
                <a:ea typeface="+mn-ea"/>
                <a:cs typeface="+mn-cs"/>
              </a:defRPr>
            </a:lvl9pPr>
          </a:lstStyle>
          <a:p>
            <a:r>
              <a:rPr lang="fr-FR" kern="0" dirty="0" smtClean="0"/>
              <a:t>Pour ….. exprimer des avis, élire et mandater des représentants, </a:t>
            </a:r>
          </a:p>
          <a:p>
            <a:r>
              <a:rPr lang="fr-FR" kern="0" dirty="0" smtClean="0"/>
              <a:t>Echanger des idées, communiquer des informations,  réaliser des projets. </a:t>
            </a:r>
          </a:p>
          <a:p>
            <a:r>
              <a:rPr lang="fr-FR" kern="0" dirty="0" smtClean="0"/>
              <a:t>Quels rôles pour les élèves  ?</a:t>
            </a:r>
            <a:r>
              <a:rPr lang="fr-FR" sz="1800" b="1" kern="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Quels rôles pour des réservistes ?</a:t>
            </a:r>
            <a:endParaRPr lang="fr-FR" sz="1800" b="1" kern="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4" name="ZoneTexte 3"/>
          <p:cNvSpPr txBox="1"/>
          <p:nvPr/>
        </p:nvSpPr>
        <p:spPr>
          <a:xfrm>
            <a:off x="4644008" y="3356991"/>
            <a:ext cx="3168352" cy="2952477"/>
          </a:xfrm>
          <a:prstGeom prst="rect">
            <a:avLst/>
          </a:prstGeom>
          <a:noFill/>
        </p:spPr>
        <p:txBody>
          <a:bodyPr wrap="square" rtlCol="0">
            <a:spAutoFit/>
          </a:bodyPr>
          <a:lstStyle/>
          <a:p>
            <a:endParaRPr lang="fr-FR" dirty="0"/>
          </a:p>
        </p:txBody>
      </p:sp>
    </p:spTree>
    <p:extLst>
      <p:ext uri="{BB962C8B-B14F-4D97-AF65-F5344CB8AC3E}">
        <p14:creationId xmlns:p14="http://schemas.microsoft.com/office/powerpoint/2010/main" val="19319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1250"/>
                                  </p:stCondLst>
                                  <p:childTnLst>
                                    <p:set>
                                      <p:cBhvr>
                                        <p:cTn id="10" dur="1" fill="hold">
                                          <p:stCondLst>
                                            <p:cond delay="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9"/>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1250"/>
                                  </p:stCondLst>
                                  <p:childTnLst>
                                    <p:set>
                                      <p:cBhvr>
                                        <p:cTn id="26" dur="1" fill="hold">
                                          <p:stCondLst>
                                            <p:cond delay="9"/>
                                          </p:stCondLst>
                                        </p:cTn>
                                        <p:tgtEl>
                                          <p:spTgt spid="6">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9"/>
                                          </p:stCondLst>
                                        </p:cTn>
                                        <p:tgtEl>
                                          <p:spTgt spid="6">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nodePh="1">
                                  <p:stCondLst>
                                    <p:cond delay="0"/>
                                  </p:stCondLst>
                                  <p:endCondLst>
                                    <p:cond evt="begin" delay="0">
                                      <p:tn val="33"/>
                                    </p:cond>
                                  </p:end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4" grpId="0"/>
    </p:bldLst>
  </p:timing>
</p:sld>
</file>

<file path=ppt/theme/theme1.xml><?xml version="1.0" encoding="utf-8"?>
<a:theme xmlns:a="http://schemas.openxmlformats.org/drawingml/2006/main" name="Pléiade3-présentation SGA V1">
  <a:themeElements>
    <a:clrScheme name="masque MENJVA_masque bleu ciel 1">
      <a:dk1>
        <a:srgbClr val="000000"/>
      </a:dk1>
      <a:lt1>
        <a:srgbClr val="FFFFFF"/>
      </a:lt1>
      <a:dk2>
        <a:srgbClr val="3C3C3C"/>
      </a:dk2>
      <a:lt2>
        <a:srgbClr val="646464"/>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fontScheme name="masque MENJVA_masque bleu ciel">
      <a:majorFont>
        <a:latin typeface="Arial"/>
        <a:ea typeface="Arial"/>
        <a:cs typeface="Arial"/>
      </a:majorFont>
      <a:minorFont>
        <a:latin typeface="Arial"/>
        <a:ea typeface="Arial"/>
        <a:cs typeface="Arial"/>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masque MENJVA_masque bleu ciel 1">
        <a:dk1>
          <a:srgbClr val="000000"/>
        </a:dk1>
        <a:lt1>
          <a:srgbClr val="FFFFFF"/>
        </a:lt1>
        <a:dk2>
          <a:srgbClr val="3C3C3C"/>
        </a:dk2>
        <a:lt2>
          <a:srgbClr val="646464"/>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odèle par défaut">
  <a:themeElements>
    <a:clrScheme name="1_Modèle par défaut 1">
      <a:dk1>
        <a:srgbClr val="000000"/>
      </a:dk1>
      <a:lt1>
        <a:srgbClr val="FFFFFF"/>
      </a:lt1>
      <a:dk2>
        <a:srgbClr val="3C3C3C"/>
      </a:dk2>
      <a:lt2>
        <a:srgbClr val="646464"/>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fontScheme name="1_Modèle par défaut">
      <a:majorFont>
        <a:latin typeface="Arial"/>
        <a:ea typeface="Arial"/>
        <a:cs typeface="Arial"/>
      </a:majorFont>
      <a:minorFont>
        <a:latin typeface="Arial"/>
        <a:ea typeface="Arial"/>
        <a:cs typeface="Arial"/>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Modèle par défaut 1">
        <a:dk1>
          <a:srgbClr val="000000"/>
        </a:dk1>
        <a:lt1>
          <a:srgbClr val="FFFFFF"/>
        </a:lt1>
        <a:dk2>
          <a:srgbClr val="3C3C3C"/>
        </a:dk2>
        <a:lt2>
          <a:srgbClr val="646464"/>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Modèle par défaut">
  <a:themeElements>
    <a:clrScheme name="2_Modèle par défaut 1">
      <a:dk1>
        <a:srgbClr val="000000"/>
      </a:dk1>
      <a:lt1>
        <a:srgbClr val="FFFFFF"/>
      </a:lt1>
      <a:dk2>
        <a:srgbClr val="3C3C3C"/>
      </a:dk2>
      <a:lt2>
        <a:srgbClr val="646464"/>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fontScheme name="2_Modèle par défaut">
      <a:majorFont>
        <a:latin typeface="Calibri"/>
        <a:ea typeface="Arial"/>
        <a:cs typeface="Calibri"/>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Modèle par défaut 1">
        <a:dk1>
          <a:srgbClr val="000000"/>
        </a:dk1>
        <a:lt1>
          <a:srgbClr val="FFFFFF"/>
        </a:lt1>
        <a:dk2>
          <a:srgbClr val="3C3C3C"/>
        </a:dk2>
        <a:lt2>
          <a:srgbClr val="646464"/>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
    <a:dk1>
      <a:srgbClr val="000000"/>
    </a:dk1>
    <a:lt1>
      <a:srgbClr val="FFFFFF"/>
    </a:lt1>
    <a:dk2>
      <a:srgbClr val="3C3C3C"/>
    </a:dk2>
    <a:lt2>
      <a:srgbClr val="808080"/>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themeOverride>
</file>

<file path=docProps/app.xml><?xml version="1.0" encoding="utf-8"?>
<Properties xmlns="http://schemas.openxmlformats.org/officeDocument/2006/extended-properties" xmlns:vt="http://schemas.openxmlformats.org/officeDocument/2006/docPropsVTypes">
  <Template>Pléiade3-présentation SGA V1.potx</Template>
  <TotalTime>5331</TotalTime>
  <Words>544</Words>
  <Application>Microsoft Office PowerPoint</Application>
  <PresentationFormat>Affichage à l'écran (4:3)</PresentationFormat>
  <Paragraphs>98</Paragraphs>
  <Slides>11</Slides>
  <Notes>1</Notes>
  <HiddenSlides>0</HiddenSlides>
  <MMClips>0</MMClips>
  <ScaleCrop>false</ScaleCrop>
  <HeadingPairs>
    <vt:vector size="6" baseType="variant">
      <vt:variant>
        <vt:lpstr>Polices utilisées</vt:lpstr>
      </vt:variant>
      <vt:variant>
        <vt:i4>4</vt:i4>
      </vt:variant>
      <vt:variant>
        <vt:lpstr>Thème</vt:lpstr>
      </vt:variant>
      <vt:variant>
        <vt:i4>3</vt:i4>
      </vt:variant>
      <vt:variant>
        <vt:lpstr>Titres des diapositives</vt:lpstr>
      </vt:variant>
      <vt:variant>
        <vt:i4>11</vt:i4>
      </vt:variant>
    </vt:vector>
  </HeadingPairs>
  <TitlesOfParts>
    <vt:vector size="18" baseType="lpstr">
      <vt:lpstr>ＭＳ Ｐゴシック</vt:lpstr>
      <vt:lpstr>Arial</vt:lpstr>
      <vt:lpstr>Calibri</vt:lpstr>
      <vt:lpstr>Wingdings</vt:lpstr>
      <vt:lpstr>Pléiade3-présentation SGA V1</vt:lpstr>
      <vt:lpstr>1_Modèle par défaut</vt:lpstr>
      <vt:lpstr>2_Modèle par défaut</vt:lpstr>
      <vt:lpstr>Présentation PowerPoint</vt:lpstr>
      <vt:lpstr>17 h 30 Ouverture  </vt:lpstr>
      <vt:lpstr>17h 45 Les nouveaux cadres d’intervention de la Réserve citoyenne de l’Education nationale</vt:lpstr>
      <vt:lpstr>Les nouveaux cadres d’intervention des réservistes au cœur du parcours citoyen</vt:lpstr>
      <vt:lpstr>Présentation PowerPoint</vt:lpstr>
      <vt:lpstr>Education à la citoyenneté et vie lycéenne                         Favoriser l’expression de la parole des élèves</vt:lpstr>
      <vt:lpstr>Le Conseil des délégués pour la vie lycéenne, c’est</vt:lpstr>
      <vt:lpstr>« Pour un acte II de la  vie lycéenne », circulaire du 9 septembre 2016 </vt:lpstr>
      <vt:lpstr>La représentation des élèves : un enjeu dans la vie de la classe et de l’établissement</vt:lpstr>
      <vt:lpstr>S’informer sur les instances de la vie lycéenne</vt:lpstr>
      <vt:lpstr>18 h 30 Co-Construire les projets et participer à la formation</vt:lpstr>
    </vt:vector>
  </TitlesOfParts>
  <Company>MEN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de la présentation sur deux lignes</dc:title>
  <dc:creator>STSI</dc:creator>
  <cp:lastModifiedBy>fabienne bontempi</cp:lastModifiedBy>
  <cp:revision>209</cp:revision>
  <cp:lastPrinted>2015-11-25T08:57:37Z</cp:lastPrinted>
  <dcterms:created xsi:type="dcterms:W3CDTF">2011-10-28T07:12:19Z</dcterms:created>
  <dcterms:modified xsi:type="dcterms:W3CDTF">2016-10-03T21:30:39Z</dcterms:modified>
</cp:coreProperties>
</file>